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</p:sldMasterIdLst>
  <p:notesMasterIdLst>
    <p:notesMasterId r:id="rId10"/>
  </p:notesMasterIdLst>
  <p:sldIdLst>
    <p:sldId id="282" r:id="rId5"/>
    <p:sldId id="278" r:id="rId6"/>
    <p:sldId id="303" r:id="rId7"/>
    <p:sldId id="304" r:id="rId8"/>
    <p:sldId id="305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9C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A1E4965-5924-4A6E-A5A1-8D6AAEEDC98D}" v="2" dt="2024-10-18T18:51:30.99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00"/>
    <p:restoredTop sz="96170"/>
  </p:normalViewPr>
  <p:slideViewPr>
    <p:cSldViewPr snapToGrid="0" showGuides="1">
      <p:cViewPr varScale="1">
        <p:scale>
          <a:sx n="76" d="100"/>
          <a:sy n="76" d="100"/>
        </p:scale>
        <p:origin x="774" y="96"/>
      </p:cViewPr>
      <p:guideLst>
        <p:guide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taldi, Alyssa" userId="83e2bd46-a9a4-4554-bbf5-54967644f419" providerId="ADAL" clId="{3A1E4965-5924-4A6E-A5A1-8D6AAEEDC98D}"/>
    <pc:docChg chg="custSel addSld delSld modSld">
      <pc:chgData name="Cataldi, Alyssa" userId="83e2bd46-a9a4-4554-bbf5-54967644f419" providerId="ADAL" clId="{3A1E4965-5924-4A6E-A5A1-8D6AAEEDC98D}" dt="2024-10-18T18:55:15.747" v="429" actId="20577"/>
      <pc:docMkLst>
        <pc:docMk/>
      </pc:docMkLst>
      <pc:sldChg chg="delSp mod">
        <pc:chgData name="Cataldi, Alyssa" userId="83e2bd46-a9a4-4554-bbf5-54967644f419" providerId="ADAL" clId="{3A1E4965-5924-4A6E-A5A1-8D6AAEEDC98D}" dt="2024-10-16T19:59:06.363" v="0" actId="478"/>
        <pc:sldMkLst>
          <pc:docMk/>
          <pc:sldMk cId="2195535688" sldId="282"/>
        </pc:sldMkLst>
        <pc:spChg chg="del">
          <ac:chgData name="Cataldi, Alyssa" userId="83e2bd46-a9a4-4554-bbf5-54967644f419" providerId="ADAL" clId="{3A1E4965-5924-4A6E-A5A1-8D6AAEEDC98D}" dt="2024-10-16T19:59:06.363" v="0" actId="478"/>
          <ac:spMkLst>
            <pc:docMk/>
            <pc:sldMk cId="2195535688" sldId="282"/>
            <ac:spMk id="5" creationId="{BED76EE9-520B-595A-6F5D-DB7F77A2D34A}"/>
          </ac:spMkLst>
        </pc:spChg>
      </pc:sldChg>
      <pc:sldChg chg="modSp new del mod">
        <pc:chgData name="Cataldi, Alyssa" userId="83e2bd46-a9a4-4554-bbf5-54967644f419" providerId="ADAL" clId="{3A1E4965-5924-4A6E-A5A1-8D6AAEEDC98D}" dt="2024-10-18T18:50:24.986" v="12" actId="2696"/>
        <pc:sldMkLst>
          <pc:docMk/>
          <pc:sldMk cId="1105735370" sldId="305"/>
        </pc:sldMkLst>
        <pc:spChg chg="mod">
          <ac:chgData name="Cataldi, Alyssa" userId="83e2bd46-a9a4-4554-bbf5-54967644f419" providerId="ADAL" clId="{3A1E4965-5924-4A6E-A5A1-8D6AAEEDC98D}" dt="2024-10-18T18:50:11.632" v="11" actId="20577"/>
          <ac:spMkLst>
            <pc:docMk/>
            <pc:sldMk cId="1105735370" sldId="305"/>
            <ac:spMk id="3" creationId="{12F6C7C4-28FD-AE93-2C74-7391A801C508}"/>
          </ac:spMkLst>
        </pc:spChg>
      </pc:sldChg>
      <pc:sldChg chg="modSp new mod">
        <pc:chgData name="Cataldi, Alyssa" userId="83e2bd46-a9a4-4554-bbf5-54967644f419" providerId="ADAL" clId="{3A1E4965-5924-4A6E-A5A1-8D6AAEEDC98D}" dt="2024-10-18T18:55:15.747" v="429" actId="20577"/>
        <pc:sldMkLst>
          <pc:docMk/>
          <pc:sldMk cId="3785801807" sldId="305"/>
        </pc:sldMkLst>
        <pc:spChg chg="mod">
          <ac:chgData name="Cataldi, Alyssa" userId="83e2bd46-a9a4-4554-bbf5-54967644f419" providerId="ADAL" clId="{3A1E4965-5924-4A6E-A5A1-8D6AAEEDC98D}" dt="2024-10-18T18:50:40.561" v="23" actId="20577"/>
          <ac:spMkLst>
            <pc:docMk/>
            <pc:sldMk cId="3785801807" sldId="305"/>
            <ac:spMk id="2" creationId="{7785385A-28CA-B4DB-8EF5-2C67E46C3781}"/>
          </ac:spMkLst>
        </pc:spChg>
        <pc:spChg chg="mod">
          <ac:chgData name="Cataldi, Alyssa" userId="83e2bd46-a9a4-4554-bbf5-54967644f419" providerId="ADAL" clId="{3A1E4965-5924-4A6E-A5A1-8D6AAEEDC98D}" dt="2024-10-18T18:55:15.747" v="429" actId="20577"/>
          <ac:spMkLst>
            <pc:docMk/>
            <pc:sldMk cId="3785801807" sldId="305"/>
            <ac:spMk id="3" creationId="{AE66FBE0-00FF-4828-FD00-6C89E20B11D0}"/>
          </ac:spMkLst>
        </pc:spChg>
      </pc:sldChg>
    </pc:docChg>
  </pc:docChgLst>
  <pc:docChgLst>
    <pc:chgData name="Cataldi, Alyssa" userId="83e2bd46-a9a4-4554-bbf5-54967644f419" providerId="ADAL" clId="{AAFDB5CF-63B5-41F2-9F65-A66FAF6BEB25}"/>
    <pc:docChg chg="modSld">
      <pc:chgData name="Cataldi, Alyssa" userId="83e2bd46-a9a4-4554-bbf5-54967644f419" providerId="ADAL" clId="{AAFDB5CF-63B5-41F2-9F65-A66FAF6BEB25}" dt="2024-09-18T21:38:25.537" v="51" actId="20577"/>
      <pc:docMkLst>
        <pc:docMk/>
      </pc:docMkLst>
      <pc:sldChg chg="modSp mod">
        <pc:chgData name="Cataldi, Alyssa" userId="83e2bd46-a9a4-4554-bbf5-54967644f419" providerId="ADAL" clId="{AAFDB5CF-63B5-41F2-9F65-A66FAF6BEB25}" dt="2024-09-18T21:38:25.537" v="51" actId="20577"/>
        <pc:sldMkLst>
          <pc:docMk/>
          <pc:sldMk cId="2750096643" sldId="304"/>
        </pc:sldMkLst>
        <pc:spChg chg="mod">
          <ac:chgData name="Cataldi, Alyssa" userId="83e2bd46-a9a4-4554-bbf5-54967644f419" providerId="ADAL" clId="{AAFDB5CF-63B5-41F2-9F65-A66FAF6BEB25}" dt="2024-09-18T21:38:25.537" v="51" actId="20577"/>
          <ac:spMkLst>
            <pc:docMk/>
            <pc:sldMk cId="2750096643" sldId="304"/>
            <ac:spMk id="3" creationId="{CE75EDAC-8288-0942-F7E7-6AD2B345116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C4C274-6291-496F-8639-496609EEFE7F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46E51B-EA32-4BE1-8287-0194E35BE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243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46E51B-EA32-4BE1-8287-0194E35BE44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860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99816C66-CF60-668B-66B6-3BEDF2E8C4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1412" t="9260" r="18787" b="17037"/>
          <a:stretch/>
        </p:blipFill>
        <p:spPr>
          <a:xfrm rot="16200000" flipH="1" flipV="1">
            <a:off x="16999" y="3834620"/>
            <a:ext cx="3014002" cy="3032758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BD3CF2E4-0DBB-6DE7-D88E-F976AFF0E1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1412" t="9260" r="18787" b="17037"/>
          <a:stretch/>
        </p:blipFill>
        <p:spPr>
          <a:xfrm rot="16200000">
            <a:off x="9168620" y="-9378"/>
            <a:ext cx="3014002" cy="3032758"/>
          </a:xfrm>
          <a:prstGeom prst="rect">
            <a:avLst/>
          </a:prstGeom>
        </p:spPr>
      </p:pic>
      <p:sp>
        <p:nvSpPr>
          <p:cNvPr id="12" name="Google Shape;1607;p33">
            <a:extLst>
              <a:ext uri="{FF2B5EF4-FFF2-40B4-BE49-F238E27FC236}">
                <a16:creationId xmlns:a16="http://schemas.microsoft.com/office/drawing/2014/main" id="{17ADF1DC-5A04-B784-BC7C-3E916AB8309F}"/>
              </a:ext>
            </a:extLst>
          </p:cNvPr>
          <p:cNvSpPr/>
          <p:nvPr userDrawn="1"/>
        </p:nvSpPr>
        <p:spPr>
          <a:xfrm>
            <a:off x="685800" y="685800"/>
            <a:ext cx="10820400" cy="5486400"/>
          </a:xfrm>
          <a:custGeom>
            <a:avLst/>
            <a:gdLst/>
            <a:ahLst/>
            <a:cxnLst/>
            <a:rect l="l" t="t" r="r" b="b"/>
            <a:pathLst>
              <a:path w="4274726" h="2167467" extrusionOk="0">
                <a:moveTo>
                  <a:pt x="0" y="0"/>
                </a:moveTo>
                <a:lnTo>
                  <a:pt x="4274726" y="0"/>
                </a:lnTo>
                <a:lnTo>
                  <a:pt x="4274726" y="2167467"/>
                </a:lnTo>
                <a:lnTo>
                  <a:pt x="0" y="216746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ADDB2F6-1956-04DB-78E5-4A5C7EAC002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31621" y="2179320"/>
            <a:ext cx="9144000" cy="1520482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2CB51B3B-51A3-6194-51F7-D74233367EC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31621" y="3855719"/>
            <a:ext cx="9144000" cy="685800"/>
          </a:xfrm>
        </p:spPr>
        <p:txBody>
          <a:bodyPr/>
          <a:lstStyle>
            <a:lvl1pPr marL="0" indent="0" algn="ctr">
              <a:buNone/>
              <a:defRPr sz="2400" b="0" spc="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3" name="Google Shape;1607;p33">
            <a:extLst>
              <a:ext uri="{FF2B5EF4-FFF2-40B4-BE49-F238E27FC236}">
                <a16:creationId xmlns:a16="http://schemas.microsoft.com/office/drawing/2014/main" id="{8DC9F762-32E6-3D2F-C656-FD79E6873CB0}"/>
              </a:ext>
            </a:extLst>
          </p:cNvPr>
          <p:cNvSpPr/>
          <p:nvPr userDrawn="1"/>
        </p:nvSpPr>
        <p:spPr>
          <a:xfrm>
            <a:off x="906780" y="902165"/>
            <a:ext cx="10378440" cy="5053670"/>
          </a:xfrm>
          <a:custGeom>
            <a:avLst/>
            <a:gdLst/>
            <a:ahLst/>
            <a:cxnLst/>
            <a:rect l="l" t="t" r="r" b="b"/>
            <a:pathLst>
              <a:path w="4274726" h="2167467" extrusionOk="0">
                <a:moveTo>
                  <a:pt x="0" y="0"/>
                </a:moveTo>
                <a:lnTo>
                  <a:pt x="4274726" y="0"/>
                </a:lnTo>
                <a:lnTo>
                  <a:pt x="4274726" y="2167467"/>
                </a:lnTo>
                <a:lnTo>
                  <a:pt x="0" y="2167467"/>
                </a:lnTo>
                <a:close/>
              </a:path>
            </a:pathLst>
          </a:custGeom>
          <a:noFill/>
          <a:ln w="57150">
            <a:solidFill>
              <a:schemeClr val="bg2"/>
            </a:solidFill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8354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Image - Style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E0508C-D603-8F22-ED8C-901056801D1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204846" y="5524727"/>
            <a:ext cx="3648709" cy="351141"/>
          </a:xfrm>
        </p:spPr>
        <p:txBody>
          <a:bodyPr>
            <a:noAutofit/>
          </a:bodyPr>
          <a:lstStyle>
            <a:lvl1pPr marL="0" indent="0" algn="r">
              <a:buNone/>
              <a:defRPr sz="2000" b="1" i="0" spc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Image Subject</a:t>
            </a:r>
          </a:p>
        </p:txBody>
      </p:sp>
      <p:grpSp>
        <p:nvGrpSpPr>
          <p:cNvPr id="4" name="Google Shape;1785;p36">
            <a:extLst>
              <a:ext uri="{FF2B5EF4-FFF2-40B4-BE49-F238E27FC236}">
                <a16:creationId xmlns:a16="http://schemas.microsoft.com/office/drawing/2014/main" id="{D9EF71D8-A32D-A112-40F9-F295EB6D3AE4}"/>
              </a:ext>
            </a:extLst>
          </p:cNvPr>
          <p:cNvGrpSpPr/>
          <p:nvPr userDrawn="1"/>
        </p:nvGrpSpPr>
        <p:grpSpPr>
          <a:xfrm>
            <a:off x="7957805" y="-4157"/>
            <a:ext cx="4234195" cy="6862157"/>
            <a:chOff x="0" y="0"/>
            <a:chExt cx="1643211" cy="2709333"/>
          </a:xfrm>
          <a:solidFill>
            <a:schemeClr val="tx2"/>
          </a:solidFill>
        </p:grpSpPr>
        <p:sp>
          <p:nvSpPr>
            <p:cNvPr id="5" name="Google Shape;1786;p36">
              <a:extLst>
                <a:ext uri="{FF2B5EF4-FFF2-40B4-BE49-F238E27FC236}">
                  <a16:creationId xmlns:a16="http://schemas.microsoft.com/office/drawing/2014/main" id="{C9815AB2-1D4A-FBE7-BF94-0F6E274E0E70}"/>
                </a:ext>
              </a:extLst>
            </p:cNvPr>
            <p:cNvSpPr/>
            <p:nvPr/>
          </p:nvSpPr>
          <p:spPr>
            <a:xfrm>
              <a:off x="0" y="0"/>
              <a:ext cx="1643211" cy="2709333"/>
            </a:xfrm>
            <a:custGeom>
              <a:avLst/>
              <a:gdLst/>
              <a:ahLst/>
              <a:cxnLst/>
              <a:rect l="l" t="t" r="r" b="b"/>
              <a:pathLst>
                <a:path w="1643211" h="2709333" extrusionOk="0">
                  <a:moveTo>
                    <a:pt x="0" y="0"/>
                  </a:moveTo>
                  <a:lnTo>
                    <a:pt x="1643211" y="0"/>
                  </a:lnTo>
                  <a:lnTo>
                    <a:pt x="1643211" y="2709333"/>
                  </a:lnTo>
                  <a:lnTo>
                    <a:pt x="0" y="2709333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" name="Google Shape;1787;p36">
              <a:extLst>
                <a:ext uri="{FF2B5EF4-FFF2-40B4-BE49-F238E27FC236}">
                  <a16:creationId xmlns:a16="http://schemas.microsoft.com/office/drawing/2014/main" id="{CB66E2AC-FD6C-EC8C-5208-92ED62D61C5D}"/>
                </a:ext>
              </a:extLst>
            </p:cNvPr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" name="Google Shape;601;p16">
            <a:extLst>
              <a:ext uri="{FF2B5EF4-FFF2-40B4-BE49-F238E27FC236}">
                <a16:creationId xmlns:a16="http://schemas.microsoft.com/office/drawing/2014/main" id="{46ABB253-867E-512E-8C65-1C9074C5BF6D}"/>
              </a:ext>
            </a:extLst>
          </p:cNvPr>
          <p:cNvSpPr/>
          <p:nvPr userDrawn="1"/>
        </p:nvSpPr>
        <p:spPr>
          <a:xfrm>
            <a:off x="7405680" y="502493"/>
            <a:ext cx="5209653" cy="5896633"/>
          </a:xfrm>
          <a:custGeom>
            <a:avLst/>
            <a:gdLst/>
            <a:ahLst/>
            <a:cxnLst/>
            <a:rect l="l" t="t" r="r" b="b"/>
            <a:pathLst>
              <a:path w="3510478" h="3207464" extrusionOk="0">
                <a:moveTo>
                  <a:pt x="0" y="0"/>
                </a:moveTo>
                <a:lnTo>
                  <a:pt x="3510478" y="0"/>
                </a:lnTo>
                <a:lnTo>
                  <a:pt x="3510478" y="3207464"/>
                </a:lnTo>
                <a:lnTo>
                  <a:pt x="0" y="3207464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57150" cap="flat" cmpd="sng">
            <a:solidFill>
              <a:srgbClr val="4B9CD3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1D3711E9-AEF6-4060-9388-597EA5D0750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31640" y="741741"/>
            <a:ext cx="4664993" cy="5418137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E16533B-472E-0802-76BF-D729057F054F}"/>
              </a:ext>
            </a:extLst>
          </p:cNvPr>
          <p:cNvCxnSpPr>
            <a:cxnSpLocks/>
          </p:cNvCxnSpPr>
          <p:nvPr userDrawn="1"/>
        </p:nvCxnSpPr>
        <p:spPr>
          <a:xfrm flipH="1">
            <a:off x="6948480" y="5700297"/>
            <a:ext cx="457200" cy="0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3662180A-3FA1-CFF8-ACB0-EB411FF0D45C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3204846" y="5901335"/>
            <a:ext cx="3648709" cy="351141"/>
          </a:xfrm>
        </p:spPr>
        <p:txBody>
          <a:bodyPr>
            <a:noAutofit/>
          </a:bodyPr>
          <a:lstStyle>
            <a:lvl1pPr marL="0" indent="0" algn="r">
              <a:buNone/>
              <a:defRPr sz="2000" b="0" i="1" spc="0">
                <a:solidFill>
                  <a:schemeClr val="accent3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Descriptor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5381FB06-476D-A31D-79BF-B5536DA3A4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1799" y="707587"/>
            <a:ext cx="6007418" cy="635157"/>
          </a:xfrm>
        </p:spPr>
        <p:txBody>
          <a:bodyPr>
            <a:noAutofit/>
          </a:bodyPr>
          <a:lstStyle>
            <a:lvl1pPr>
              <a:defRPr sz="4000" b="1" spc="0">
                <a:solidFill>
                  <a:schemeClr val="bg2"/>
                </a:solidFill>
                <a:latin typeface="+mj-lt"/>
                <a:ea typeface="Open Sans ExtraBold" pitchFamily="2" charset="0"/>
                <a:cs typeface="Open Sans ExtraBold" pitchFamily="2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Text Placeholder 21">
            <a:extLst>
              <a:ext uri="{FF2B5EF4-FFF2-40B4-BE49-F238E27FC236}">
                <a16:creationId xmlns:a16="http://schemas.microsoft.com/office/drawing/2014/main" id="{FF11AC26-B2EA-F68B-EE34-FE30123E794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1799" y="1622009"/>
            <a:ext cx="6007418" cy="3683067"/>
          </a:xfrm>
        </p:spPr>
        <p:txBody>
          <a:bodyPr/>
          <a:lstStyle>
            <a:lvl1pPr>
              <a:lnSpc>
                <a:spcPct val="100000"/>
              </a:lnSpc>
              <a:spcAft>
                <a:spcPts val="1200"/>
              </a:spcAft>
              <a:buClr>
                <a:schemeClr val="bg2"/>
              </a:buClr>
              <a:defRPr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Aft>
                <a:spcPts val="1200"/>
              </a:spcAft>
              <a:buClr>
                <a:schemeClr val="bg2"/>
              </a:buClr>
              <a:defRPr>
                <a:solidFill>
                  <a:schemeClr val="tx2"/>
                </a:solidFill>
              </a:defRPr>
            </a:lvl2pPr>
            <a:lvl3pPr>
              <a:lnSpc>
                <a:spcPct val="100000"/>
              </a:lnSpc>
              <a:spcAft>
                <a:spcPts val="1200"/>
              </a:spcAft>
              <a:buClr>
                <a:schemeClr val="bg2"/>
              </a:buClr>
              <a:defRPr>
                <a:solidFill>
                  <a:schemeClr val="tx2"/>
                </a:solidFill>
              </a:defRPr>
            </a:lvl3pPr>
            <a:lvl4pPr>
              <a:lnSpc>
                <a:spcPct val="100000"/>
              </a:lnSpc>
              <a:spcAft>
                <a:spcPts val="1200"/>
              </a:spcAft>
              <a:buClr>
                <a:schemeClr val="bg2"/>
              </a:buClr>
              <a:defRPr>
                <a:solidFill>
                  <a:schemeClr val="tx2"/>
                </a:solidFill>
              </a:defRPr>
            </a:lvl4pPr>
            <a:lvl5pPr>
              <a:lnSpc>
                <a:spcPct val="100000"/>
              </a:lnSpc>
              <a:spcAft>
                <a:spcPts val="1200"/>
              </a:spcAft>
              <a:buClr>
                <a:schemeClr val="bg2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928360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Image - Styl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BC2D6-98CE-FF64-8861-860D3FF9E464}"/>
              </a:ext>
            </a:extLst>
          </p:cNvPr>
          <p:cNvSpPr/>
          <p:nvPr userDrawn="1"/>
        </p:nvSpPr>
        <p:spPr>
          <a:xfrm>
            <a:off x="0" y="0"/>
            <a:ext cx="5176157" cy="6858000"/>
          </a:xfrm>
          <a:prstGeom prst="rect">
            <a:avLst/>
          </a:prstGeom>
          <a:solidFill>
            <a:srgbClr val="4B9CD3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8B5173-D749-868D-CDF5-99D9571119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4727" y="1200405"/>
            <a:ext cx="3296897" cy="1804308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8E60E0-31AF-7829-6D13-A8C5F9DEB0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4727" y="3853287"/>
            <a:ext cx="3296897" cy="2207873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Google Shape;1808;p36">
            <a:extLst>
              <a:ext uri="{FF2B5EF4-FFF2-40B4-BE49-F238E27FC236}">
                <a16:creationId xmlns:a16="http://schemas.microsoft.com/office/drawing/2014/main" id="{9BFC5D36-5A89-6EBF-F02B-6F66F2CCD616}"/>
              </a:ext>
            </a:extLst>
          </p:cNvPr>
          <p:cNvSpPr/>
          <p:nvPr userDrawn="1"/>
        </p:nvSpPr>
        <p:spPr>
          <a:xfrm>
            <a:off x="4282069" y="685800"/>
            <a:ext cx="8560308" cy="5502730"/>
          </a:xfrm>
          <a:custGeom>
            <a:avLst/>
            <a:gdLst/>
            <a:ahLst/>
            <a:cxnLst/>
            <a:rect l="l" t="t" r="r" b="b"/>
            <a:pathLst>
              <a:path w="2953723" h="3207464" extrusionOk="0">
                <a:moveTo>
                  <a:pt x="0" y="0"/>
                </a:moveTo>
                <a:lnTo>
                  <a:pt x="2953723" y="0"/>
                </a:lnTo>
                <a:lnTo>
                  <a:pt x="2953723" y="3207464"/>
                </a:lnTo>
                <a:lnTo>
                  <a:pt x="0" y="3207464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57150" cap="flat" cmpd="sng">
            <a:solidFill>
              <a:srgbClr val="13294B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72E66AAA-E975-1899-B536-F25BCF94DE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05815" y="1200150"/>
            <a:ext cx="7486185" cy="45085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9171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idebar - Blu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786;p36">
            <a:extLst>
              <a:ext uri="{FF2B5EF4-FFF2-40B4-BE49-F238E27FC236}">
                <a16:creationId xmlns:a16="http://schemas.microsoft.com/office/drawing/2014/main" id="{C9815AB2-1D4A-FBE7-BF94-0F6E274E0E70}"/>
              </a:ext>
            </a:extLst>
          </p:cNvPr>
          <p:cNvSpPr/>
          <p:nvPr/>
        </p:nvSpPr>
        <p:spPr>
          <a:xfrm>
            <a:off x="0" y="-4157"/>
            <a:ext cx="7971183" cy="6862157"/>
          </a:xfrm>
          <a:custGeom>
            <a:avLst/>
            <a:gdLst/>
            <a:ahLst/>
            <a:cxnLst/>
            <a:rect l="l" t="t" r="r" b="b"/>
            <a:pathLst>
              <a:path w="1643211" h="2709333" extrusionOk="0">
                <a:moveTo>
                  <a:pt x="0" y="0"/>
                </a:moveTo>
                <a:lnTo>
                  <a:pt x="1643211" y="0"/>
                </a:lnTo>
                <a:lnTo>
                  <a:pt x="1643211" y="2709333"/>
                </a:lnTo>
                <a:lnTo>
                  <a:pt x="0" y="270933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cxnSp>
        <p:nvCxnSpPr>
          <p:cNvPr id="2" name="Google Shape;473;p13">
            <a:extLst>
              <a:ext uri="{FF2B5EF4-FFF2-40B4-BE49-F238E27FC236}">
                <a16:creationId xmlns:a16="http://schemas.microsoft.com/office/drawing/2014/main" id="{FD35849B-477D-B665-5815-5FCC14D34E22}"/>
              </a:ext>
            </a:extLst>
          </p:cNvPr>
          <p:cNvCxnSpPr>
            <a:cxnSpLocks/>
          </p:cNvCxnSpPr>
          <p:nvPr userDrawn="1"/>
        </p:nvCxnSpPr>
        <p:spPr>
          <a:xfrm flipV="1">
            <a:off x="7971183" y="0"/>
            <a:ext cx="0" cy="6858000"/>
          </a:xfrm>
          <a:prstGeom prst="straightConnector1">
            <a:avLst/>
          </a:prstGeom>
          <a:noFill/>
          <a:ln w="57150" cap="flat" cmpd="sng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5CA00620-919E-CDC4-A05F-BF811E10498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797001" y="3896140"/>
            <a:ext cx="2743200" cy="227409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65B476E4-FCA6-9CCB-E30C-A0A61C55981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856636" y="695740"/>
            <a:ext cx="2743200" cy="227409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3DD36B8-E505-27A9-5902-E9E9E43DA4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1798" y="707587"/>
            <a:ext cx="6822419" cy="635157"/>
          </a:xfrm>
        </p:spPr>
        <p:txBody>
          <a:bodyPr>
            <a:noAutofit/>
          </a:bodyPr>
          <a:lstStyle>
            <a:lvl1pPr>
              <a:defRPr sz="4000" b="1" spc="0">
                <a:solidFill>
                  <a:schemeClr val="bg2"/>
                </a:solidFill>
                <a:latin typeface="+mj-lt"/>
                <a:ea typeface="Open Sans ExtraBold" pitchFamily="2" charset="0"/>
                <a:cs typeface="Open Sans ExtraBold" pitchFamily="2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1">
            <a:extLst>
              <a:ext uri="{FF2B5EF4-FFF2-40B4-BE49-F238E27FC236}">
                <a16:creationId xmlns:a16="http://schemas.microsoft.com/office/drawing/2014/main" id="{77B9C137-0762-D482-587A-E41885CB16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1799" y="1622009"/>
            <a:ext cx="6822418" cy="3991982"/>
          </a:xfrm>
        </p:spPr>
        <p:txBody>
          <a:bodyPr/>
          <a:lstStyle>
            <a:lvl1pPr>
              <a:lnSpc>
                <a:spcPct val="100000"/>
              </a:lnSpc>
              <a:spcAft>
                <a:spcPts val="1200"/>
              </a:spcAft>
              <a:buClr>
                <a:schemeClr val="bg2"/>
              </a:buClr>
              <a:defRPr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Aft>
                <a:spcPts val="1200"/>
              </a:spcAft>
              <a:buClr>
                <a:schemeClr val="bg2"/>
              </a:buClr>
              <a:defRPr>
                <a:solidFill>
                  <a:schemeClr val="tx2"/>
                </a:solidFill>
              </a:defRPr>
            </a:lvl2pPr>
            <a:lvl3pPr>
              <a:lnSpc>
                <a:spcPct val="100000"/>
              </a:lnSpc>
              <a:spcAft>
                <a:spcPts val="1200"/>
              </a:spcAft>
              <a:buClr>
                <a:schemeClr val="bg2"/>
              </a:buClr>
              <a:defRPr>
                <a:solidFill>
                  <a:schemeClr val="tx2"/>
                </a:solidFill>
              </a:defRPr>
            </a:lvl3pPr>
            <a:lvl4pPr>
              <a:lnSpc>
                <a:spcPct val="100000"/>
              </a:lnSpc>
              <a:spcAft>
                <a:spcPts val="1200"/>
              </a:spcAft>
              <a:buClr>
                <a:schemeClr val="bg2"/>
              </a:buClr>
              <a:defRPr>
                <a:solidFill>
                  <a:schemeClr val="tx2"/>
                </a:solidFill>
              </a:defRPr>
            </a:lvl4pPr>
            <a:lvl5pPr>
              <a:lnSpc>
                <a:spcPct val="100000"/>
              </a:lnSpc>
              <a:spcAft>
                <a:spcPts val="1200"/>
              </a:spcAft>
              <a:buClr>
                <a:schemeClr val="bg2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392549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idebar - 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786;p36">
            <a:extLst>
              <a:ext uri="{FF2B5EF4-FFF2-40B4-BE49-F238E27FC236}">
                <a16:creationId xmlns:a16="http://schemas.microsoft.com/office/drawing/2014/main" id="{C9815AB2-1D4A-FBE7-BF94-0F6E274E0E70}"/>
              </a:ext>
            </a:extLst>
          </p:cNvPr>
          <p:cNvSpPr/>
          <p:nvPr/>
        </p:nvSpPr>
        <p:spPr>
          <a:xfrm>
            <a:off x="0" y="0"/>
            <a:ext cx="7971183" cy="6862157"/>
          </a:xfrm>
          <a:custGeom>
            <a:avLst/>
            <a:gdLst/>
            <a:ahLst/>
            <a:cxnLst/>
            <a:rect l="l" t="t" r="r" b="b"/>
            <a:pathLst>
              <a:path w="1643211" h="2709333" extrusionOk="0">
                <a:moveTo>
                  <a:pt x="0" y="0"/>
                </a:moveTo>
                <a:lnTo>
                  <a:pt x="1643211" y="0"/>
                </a:lnTo>
                <a:lnTo>
                  <a:pt x="1643211" y="2709333"/>
                </a:lnTo>
                <a:lnTo>
                  <a:pt x="0" y="270933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cxnSp>
        <p:nvCxnSpPr>
          <p:cNvPr id="2" name="Google Shape;473;p13">
            <a:extLst>
              <a:ext uri="{FF2B5EF4-FFF2-40B4-BE49-F238E27FC236}">
                <a16:creationId xmlns:a16="http://schemas.microsoft.com/office/drawing/2014/main" id="{FD35849B-477D-B665-5815-5FCC14D34E22}"/>
              </a:ext>
            </a:extLst>
          </p:cNvPr>
          <p:cNvCxnSpPr>
            <a:cxnSpLocks/>
          </p:cNvCxnSpPr>
          <p:nvPr userDrawn="1"/>
        </p:nvCxnSpPr>
        <p:spPr>
          <a:xfrm flipV="1">
            <a:off x="7971183" y="0"/>
            <a:ext cx="0" cy="6858000"/>
          </a:xfrm>
          <a:prstGeom prst="straightConnector1">
            <a:avLst/>
          </a:prstGeom>
          <a:noFill/>
          <a:ln w="57150" cap="flat" cmpd="sng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EF22E4F2-5EDF-4BB0-1ABD-94AA5447715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797001" y="3896140"/>
            <a:ext cx="2743200" cy="227409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294F04A3-CC65-2C5F-B846-DC3F13DFEC1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856636" y="695740"/>
            <a:ext cx="2743200" cy="227409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9EB7747-F93B-8F5D-1BCD-95B9C16100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1799" y="707587"/>
            <a:ext cx="6822418" cy="635157"/>
          </a:xfrm>
        </p:spPr>
        <p:txBody>
          <a:bodyPr>
            <a:noAutofit/>
          </a:bodyPr>
          <a:lstStyle>
            <a:lvl1pPr>
              <a:defRPr sz="4000" b="1" spc="0">
                <a:solidFill>
                  <a:schemeClr val="tx2"/>
                </a:solidFill>
                <a:latin typeface="+mj-lt"/>
                <a:ea typeface="Open Sans ExtraBold" pitchFamily="2" charset="0"/>
                <a:cs typeface="Open Sans ExtraBold" pitchFamily="2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Text Placeholder 21">
            <a:extLst>
              <a:ext uri="{FF2B5EF4-FFF2-40B4-BE49-F238E27FC236}">
                <a16:creationId xmlns:a16="http://schemas.microsoft.com/office/drawing/2014/main" id="{C9F74454-DC07-A6A1-4F26-FDA6C3DA018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1799" y="1622009"/>
            <a:ext cx="6822418" cy="3991982"/>
          </a:xfrm>
        </p:spPr>
        <p:txBody>
          <a:bodyPr/>
          <a:lstStyle>
            <a:lvl1pPr>
              <a:lnSpc>
                <a:spcPct val="100000"/>
              </a:lnSpc>
              <a:spcAft>
                <a:spcPts val="1200"/>
              </a:spcAft>
              <a:buClr>
                <a:schemeClr val="tx2"/>
              </a:buClr>
              <a:defRPr>
                <a:solidFill>
                  <a:schemeClr val="bg2"/>
                </a:solidFill>
              </a:defRPr>
            </a:lvl1pPr>
            <a:lvl2pPr>
              <a:lnSpc>
                <a:spcPct val="100000"/>
              </a:lnSpc>
              <a:spcAft>
                <a:spcPts val="1200"/>
              </a:spcAft>
              <a:buClr>
                <a:schemeClr val="tx2"/>
              </a:buClr>
              <a:defRPr>
                <a:solidFill>
                  <a:schemeClr val="bg2"/>
                </a:solidFill>
              </a:defRPr>
            </a:lvl2pPr>
            <a:lvl3pPr>
              <a:lnSpc>
                <a:spcPct val="100000"/>
              </a:lnSpc>
              <a:spcAft>
                <a:spcPts val="1200"/>
              </a:spcAft>
              <a:buClr>
                <a:schemeClr val="tx2"/>
              </a:buClr>
              <a:defRPr>
                <a:solidFill>
                  <a:schemeClr val="bg2"/>
                </a:solidFill>
              </a:defRPr>
            </a:lvl3pPr>
            <a:lvl4pPr>
              <a:lnSpc>
                <a:spcPct val="100000"/>
              </a:lnSpc>
              <a:spcAft>
                <a:spcPts val="1200"/>
              </a:spcAft>
              <a:buClr>
                <a:schemeClr val="tx2"/>
              </a:buClr>
              <a:defRPr>
                <a:solidFill>
                  <a:schemeClr val="bg2"/>
                </a:solidFill>
              </a:defRPr>
            </a:lvl4pPr>
            <a:lvl5pPr>
              <a:lnSpc>
                <a:spcPct val="100000"/>
              </a:lnSpc>
              <a:spcAft>
                <a:spcPts val="1200"/>
              </a:spcAft>
              <a:buClr>
                <a:schemeClr val="tx2"/>
              </a:buCl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48852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96E90FB8-102F-1038-AE8A-65EDB0BFE285}"/>
              </a:ext>
            </a:extLst>
          </p:cNvPr>
          <p:cNvSpPr/>
          <p:nvPr userDrawn="1"/>
        </p:nvSpPr>
        <p:spPr>
          <a:xfrm>
            <a:off x="0" y="1690687"/>
            <a:ext cx="12192000" cy="51673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BDD729-6ABF-CFEB-52F0-781254683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986634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BDE14C-53FC-1438-BD08-88EFCB3A911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659219" y="2047962"/>
            <a:ext cx="4875074" cy="823912"/>
          </a:xfrm>
        </p:spPr>
        <p:txBody>
          <a:bodyPr anchor="b">
            <a:noAutofit/>
          </a:bodyPr>
          <a:lstStyle>
            <a:lvl1pPr marL="0" indent="0">
              <a:buNone/>
              <a:defRPr sz="3200" b="1" spc="30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F649C5-B256-8985-E2CA-99E2B4D712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59219" y="3081612"/>
            <a:ext cx="4875074" cy="3411262"/>
          </a:xfrm>
        </p:spPr>
        <p:txBody>
          <a:bodyPr/>
          <a:lstStyle>
            <a:lvl1pPr>
              <a:lnSpc>
                <a:spcPct val="100000"/>
              </a:lnSpc>
              <a:spcAft>
                <a:spcPts val="1200"/>
              </a:spcAft>
              <a:buClr>
                <a:schemeClr val="bg2"/>
              </a:buClr>
              <a:defRPr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Aft>
                <a:spcPts val="1200"/>
              </a:spcAft>
              <a:buClr>
                <a:schemeClr val="bg2"/>
              </a:buClr>
              <a:defRPr>
                <a:solidFill>
                  <a:schemeClr val="tx2"/>
                </a:solidFill>
              </a:defRPr>
            </a:lvl2pPr>
            <a:lvl3pPr>
              <a:lnSpc>
                <a:spcPct val="100000"/>
              </a:lnSpc>
              <a:spcAft>
                <a:spcPts val="1200"/>
              </a:spcAft>
              <a:buClr>
                <a:schemeClr val="bg2"/>
              </a:buClr>
              <a:defRPr>
                <a:solidFill>
                  <a:schemeClr val="tx2"/>
                </a:solidFill>
              </a:defRPr>
            </a:lvl3pPr>
            <a:lvl4pPr>
              <a:lnSpc>
                <a:spcPct val="100000"/>
              </a:lnSpc>
              <a:spcAft>
                <a:spcPts val="1200"/>
              </a:spcAft>
              <a:buClr>
                <a:schemeClr val="bg2"/>
              </a:buClr>
              <a:defRPr>
                <a:solidFill>
                  <a:schemeClr val="tx2"/>
                </a:solidFill>
              </a:defRPr>
            </a:lvl4pPr>
            <a:lvl5pPr>
              <a:lnSpc>
                <a:spcPct val="100000"/>
              </a:lnSpc>
              <a:spcAft>
                <a:spcPts val="1200"/>
              </a:spcAft>
              <a:buClr>
                <a:schemeClr val="bg2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Google Shape;473;p13">
            <a:extLst>
              <a:ext uri="{FF2B5EF4-FFF2-40B4-BE49-F238E27FC236}">
                <a16:creationId xmlns:a16="http://schemas.microsoft.com/office/drawing/2014/main" id="{772DD04A-BFEC-0335-8483-0705B2CBEDF7}"/>
              </a:ext>
            </a:extLst>
          </p:cNvPr>
          <p:cNvCxnSpPr>
            <a:cxnSpLocks/>
          </p:cNvCxnSpPr>
          <p:nvPr userDrawn="1"/>
        </p:nvCxnSpPr>
        <p:spPr>
          <a:xfrm>
            <a:off x="0" y="1690688"/>
            <a:ext cx="12192000" cy="0"/>
          </a:xfrm>
          <a:prstGeom prst="straightConnector1">
            <a:avLst/>
          </a:prstGeom>
          <a:noFill/>
          <a:ln w="57150" cap="flat" cmpd="sng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" name="Google Shape;473;p13">
            <a:extLst>
              <a:ext uri="{FF2B5EF4-FFF2-40B4-BE49-F238E27FC236}">
                <a16:creationId xmlns:a16="http://schemas.microsoft.com/office/drawing/2014/main" id="{2871C429-75ED-7BF7-5D3C-D82760E676F6}"/>
              </a:ext>
            </a:extLst>
          </p:cNvPr>
          <p:cNvCxnSpPr>
            <a:cxnSpLocks/>
          </p:cNvCxnSpPr>
          <p:nvPr userDrawn="1"/>
        </p:nvCxnSpPr>
        <p:spPr>
          <a:xfrm flipV="1">
            <a:off x="6096000" y="1690688"/>
            <a:ext cx="0" cy="5167312"/>
          </a:xfrm>
          <a:prstGeom prst="straightConnector1">
            <a:avLst/>
          </a:prstGeom>
          <a:noFill/>
          <a:ln w="57150" cap="flat" cmpd="sng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A1FA8EEC-0EAF-3492-66DA-11A71CE5365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7708" y="2047962"/>
            <a:ext cx="4875074" cy="823912"/>
          </a:xfrm>
        </p:spPr>
        <p:txBody>
          <a:bodyPr anchor="b">
            <a:noAutofit/>
          </a:bodyPr>
          <a:lstStyle>
            <a:lvl1pPr marL="0" indent="0">
              <a:buNone/>
              <a:defRPr sz="3200" b="1" spc="30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0BF58652-DBB8-0AF2-D364-B06F7A3D421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57708" y="3081612"/>
            <a:ext cx="4875074" cy="3411262"/>
          </a:xfrm>
        </p:spPr>
        <p:txBody>
          <a:bodyPr/>
          <a:lstStyle>
            <a:lvl1pPr>
              <a:lnSpc>
                <a:spcPct val="100000"/>
              </a:lnSpc>
              <a:spcAft>
                <a:spcPts val="1200"/>
              </a:spcAft>
              <a:buClr>
                <a:schemeClr val="bg2"/>
              </a:buClr>
              <a:defRPr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Aft>
                <a:spcPts val="1200"/>
              </a:spcAft>
              <a:buClr>
                <a:schemeClr val="bg2"/>
              </a:buClr>
              <a:defRPr>
                <a:solidFill>
                  <a:schemeClr val="tx2"/>
                </a:solidFill>
              </a:defRPr>
            </a:lvl2pPr>
            <a:lvl3pPr>
              <a:lnSpc>
                <a:spcPct val="100000"/>
              </a:lnSpc>
              <a:spcAft>
                <a:spcPts val="1200"/>
              </a:spcAft>
              <a:buClr>
                <a:schemeClr val="bg2"/>
              </a:buClr>
              <a:defRPr>
                <a:solidFill>
                  <a:schemeClr val="tx2"/>
                </a:solidFill>
              </a:defRPr>
            </a:lvl3pPr>
            <a:lvl4pPr>
              <a:lnSpc>
                <a:spcPct val="100000"/>
              </a:lnSpc>
              <a:spcAft>
                <a:spcPts val="1200"/>
              </a:spcAft>
              <a:buClr>
                <a:schemeClr val="bg2"/>
              </a:buClr>
              <a:defRPr>
                <a:solidFill>
                  <a:schemeClr val="tx2"/>
                </a:solidFill>
              </a:defRPr>
            </a:lvl4pPr>
            <a:lvl5pPr>
              <a:lnSpc>
                <a:spcPct val="100000"/>
              </a:lnSpc>
              <a:spcAft>
                <a:spcPts val="1200"/>
              </a:spcAft>
              <a:buClr>
                <a:schemeClr val="bg2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6503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AD3E5593-506C-F0F8-BEA0-ADF9FC28DE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1412" t="9260" r="18787" b="17037"/>
          <a:stretch/>
        </p:blipFill>
        <p:spPr>
          <a:xfrm rot="5400000" flipH="1">
            <a:off x="9378" y="-9378"/>
            <a:ext cx="3014002" cy="3032758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E7E80B93-1219-5763-43D2-A3F2DEA4D7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42490" y="3537440"/>
            <a:ext cx="9409430" cy="1055328"/>
          </a:xfrm>
        </p:spPr>
        <p:txBody>
          <a:bodyPr anchor="b">
            <a:no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90557A12-7301-4514-AA81-272C4CB7A9E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142490" y="2842591"/>
            <a:ext cx="9409430" cy="694849"/>
          </a:xfrm>
        </p:spPr>
        <p:txBody>
          <a:bodyPr>
            <a:normAutofit/>
          </a:bodyPr>
          <a:lstStyle>
            <a:lvl1pPr marL="0" indent="0">
              <a:buNone/>
              <a:defRPr sz="3200" spc="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HEADER</a:t>
            </a:r>
          </a:p>
        </p:txBody>
      </p:sp>
    </p:spTree>
    <p:extLst>
      <p:ext uri="{BB962C8B-B14F-4D97-AF65-F5344CB8AC3E}">
        <p14:creationId xmlns:p14="http://schemas.microsoft.com/office/powerpoint/2010/main" val="25168166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AD3E5593-506C-F0F8-BEA0-ADF9FC28DE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1412" t="9260" r="18787" b="17037"/>
          <a:stretch/>
        </p:blipFill>
        <p:spPr>
          <a:xfrm rot="5400000" flipH="1">
            <a:off x="9378" y="-9378"/>
            <a:ext cx="3014002" cy="3032758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9CD3132E-CA8C-83D1-D1EA-BE1B6B59B5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42490" y="2486338"/>
            <a:ext cx="9409430" cy="1055328"/>
          </a:xfrm>
        </p:spPr>
        <p:txBody>
          <a:bodyPr anchor="b">
            <a:no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2E004EBE-F06C-E801-235C-C93900BFEA0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142490" y="3707764"/>
            <a:ext cx="9409430" cy="694849"/>
          </a:xfrm>
        </p:spPr>
        <p:txBody>
          <a:bodyPr>
            <a:normAutofit/>
          </a:bodyPr>
          <a:lstStyle>
            <a:lvl1pPr marL="0" indent="0">
              <a:buNone/>
              <a:defRPr sz="3200" spc="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HEADER</a:t>
            </a:r>
          </a:p>
        </p:txBody>
      </p:sp>
    </p:spTree>
    <p:extLst>
      <p:ext uri="{BB962C8B-B14F-4D97-AF65-F5344CB8AC3E}">
        <p14:creationId xmlns:p14="http://schemas.microsoft.com/office/powerpoint/2010/main" val="5422581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AD3E5593-506C-F0F8-BEA0-ADF9FC28DE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1412" t="9260" r="18787" b="17037"/>
          <a:stretch/>
        </p:blipFill>
        <p:spPr>
          <a:xfrm rot="5400000" flipH="1">
            <a:off x="9378" y="-9378"/>
            <a:ext cx="3014002" cy="3032758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B1EDBA2F-1FBC-B59E-ABC4-F6D1C85BFF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42490" y="3537440"/>
            <a:ext cx="9409430" cy="1055328"/>
          </a:xfrm>
        </p:spPr>
        <p:txBody>
          <a:bodyPr anchor="b">
            <a:no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0D92ECD-3F45-799A-1EBF-25CFA6DB028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142490" y="2842591"/>
            <a:ext cx="9409430" cy="694849"/>
          </a:xfrm>
        </p:spPr>
        <p:txBody>
          <a:bodyPr>
            <a:normAutofit/>
          </a:bodyPr>
          <a:lstStyle>
            <a:lvl1pPr marL="0" indent="0">
              <a:buNone/>
              <a:defRPr sz="3200" spc="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HEADER</a:t>
            </a:r>
          </a:p>
        </p:txBody>
      </p:sp>
    </p:spTree>
    <p:extLst>
      <p:ext uri="{BB962C8B-B14F-4D97-AF65-F5344CB8AC3E}">
        <p14:creationId xmlns:p14="http://schemas.microsoft.com/office/powerpoint/2010/main" val="35222273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 - 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AD3E5593-506C-F0F8-BEA0-ADF9FC28DE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1412" t="9260" r="18787" b="17037"/>
          <a:stretch/>
        </p:blipFill>
        <p:spPr>
          <a:xfrm rot="5400000" flipH="1">
            <a:off x="9378" y="-9378"/>
            <a:ext cx="3014002" cy="3032758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546CA3F7-6077-66EE-71A9-CA0633CD0C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42490" y="2486338"/>
            <a:ext cx="9409430" cy="1055328"/>
          </a:xfrm>
        </p:spPr>
        <p:txBody>
          <a:bodyPr anchor="b">
            <a:no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68F5B4EA-8784-CDE2-93B3-22052AEA96B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142490" y="3707764"/>
            <a:ext cx="9409430" cy="694849"/>
          </a:xfrm>
        </p:spPr>
        <p:txBody>
          <a:bodyPr>
            <a:normAutofit/>
          </a:bodyPr>
          <a:lstStyle>
            <a:lvl1pPr marL="0" indent="0">
              <a:buNone/>
              <a:defRPr sz="3200" spc="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HEADER</a:t>
            </a:r>
          </a:p>
        </p:txBody>
      </p:sp>
    </p:spTree>
    <p:extLst>
      <p:ext uri="{BB962C8B-B14F-4D97-AF65-F5344CB8AC3E}">
        <p14:creationId xmlns:p14="http://schemas.microsoft.com/office/powerpoint/2010/main" val="28281012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AD3E5593-506C-F0F8-BEA0-ADF9FC28DE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1412" t="9260" r="18787" b="17037"/>
          <a:stretch/>
        </p:blipFill>
        <p:spPr>
          <a:xfrm rot="5400000" flipH="1">
            <a:off x="9378" y="-9378"/>
            <a:ext cx="3014002" cy="3032758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9C0491CE-11A2-AD85-0696-1958529E91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42490" y="3537440"/>
            <a:ext cx="9409430" cy="1055328"/>
          </a:xfrm>
        </p:spPr>
        <p:txBody>
          <a:bodyPr anchor="b">
            <a:noAutofit/>
          </a:bodyPr>
          <a:lstStyle>
            <a:lvl1pPr>
              <a:defRPr sz="54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AABD20CF-DF05-10F9-E221-4EBFD2B5199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142489" y="2842591"/>
            <a:ext cx="9409429" cy="694849"/>
          </a:xfrm>
        </p:spPr>
        <p:txBody>
          <a:bodyPr>
            <a:normAutofit/>
          </a:bodyPr>
          <a:lstStyle>
            <a:lvl1pPr marL="0" indent="0">
              <a:buNone/>
              <a:defRPr sz="3200" spc="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HEADER</a:t>
            </a:r>
          </a:p>
        </p:txBody>
      </p:sp>
    </p:spTree>
    <p:extLst>
      <p:ext uri="{BB962C8B-B14F-4D97-AF65-F5344CB8AC3E}">
        <p14:creationId xmlns:p14="http://schemas.microsoft.com/office/powerpoint/2010/main" val="19740270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99816C66-CF60-668B-66B6-3BEDF2E8C4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1412" t="9260" r="18787" b="17037"/>
          <a:stretch/>
        </p:blipFill>
        <p:spPr>
          <a:xfrm rot="16200000" flipH="1" flipV="1">
            <a:off x="16999" y="3834620"/>
            <a:ext cx="3014002" cy="3032758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BD3CF2E4-0DBB-6DE7-D88E-F976AFF0E1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1412" t="9260" r="18787" b="17037"/>
          <a:stretch/>
        </p:blipFill>
        <p:spPr>
          <a:xfrm rot="16200000">
            <a:off x="9168620" y="-9378"/>
            <a:ext cx="3014002" cy="3032758"/>
          </a:xfrm>
          <a:prstGeom prst="rect">
            <a:avLst/>
          </a:prstGeom>
        </p:spPr>
      </p:pic>
      <p:sp>
        <p:nvSpPr>
          <p:cNvPr id="12" name="Google Shape;1607;p33">
            <a:extLst>
              <a:ext uri="{FF2B5EF4-FFF2-40B4-BE49-F238E27FC236}">
                <a16:creationId xmlns:a16="http://schemas.microsoft.com/office/drawing/2014/main" id="{17ADF1DC-5A04-B784-BC7C-3E916AB8309F}"/>
              </a:ext>
            </a:extLst>
          </p:cNvPr>
          <p:cNvSpPr/>
          <p:nvPr userDrawn="1"/>
        </p:nvSpPr>
        <p:spPr>
          <a:xfrm>
            <a:off x="685800" y="685800"/>
            <a:ext cx="10820400" cy="5486400"/>
          </a:xfrm>
          <a:custGeom>
            <a:avLst/>
            <a:gdLst/>
            <a:ahLst/>
            <a:cxnLst/>
            <a:rect l="l" t="t" r="r" b="b"/>
            <a:pathLst>
              <a:path w="4274726" h="2167467" extrusionOk="0">
                <a:moveTo>
                  <a:pt x="0" y="0"/>
                </a:moveTo>
                <a:lnTo>
                  <a:pt x="4274726" y="0"/>
                </a:lnTo>
                <a:lnTo>
                  <a:pt x="4274726" y="2167467"/>
                </a:lnTo>
                <a:lnTo>
                  <a:pt x="0" y="2167467"/>
                </a:lnTo>
                <a:close/>
              </a:path>
            </a:pathLst>
          </a:custGeom>
          <a:solidFill>
            <a:srgbClr val="FFFFFF"/>
          </a:solidFill>
          <a:ln w="57150">
            <a:solidFill>
              <a:schemeClr val="tx1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13" name="Google Shape;1607;p33">
            <a:extLst>
              <a:ext uri="{FF2B5EF4-FFF2-40B4-BE49-F238E27FC236}">
                <a16:creationId xmlns:a16="http://schemas.microsoft.com/office/drawing/2014/main" id="{8DC9F762-32E6-3D2F-C656-FD79E6873CB0}"/>
              </a:ext>
            </a:extLst>
          </p:cNvPr>
          <p:cNvSpPr/>
          <p:nvPr userDrawn="1"/>
        </p:nvSpPr>
        <p:spPr>
          <a:xfrm>
            <a:off x="906780" y="902165"/>
            <a:ext cx="10378440" cy="5053670"/>
          </a:xfrm>
          <a:custGeom>
            <a:avLst/>
            <a:gdLst/>
            <a:ahLst/>
            <a:cxnLst/>
            <a:rect l="l" t="t" r="r" b="b"/>
            <a:pathLst>
              <a:path w="4274726" h="2167467" extrusionOk="0">
                <a:moveTo>
                  <a:pt x="0" y="0"/>
                </a:moveTo>
                <a:lnTo>
                  <a:pt x="4274726" y="0"/>
                </a:lnTo>
                <a:lnTo>
                  <a:pt x="4274726" y="2167467"/>
                </a:lnTo>
                <a:lnTo>
                  <a:pt x="0" y="2167467"/>
                </a:lnTo>
                <a:close/>
              </a:path>
            </a:pathLst>
          </a:custGeom>
          <a:noFill/>
          <a:ln w="57150">
            <a:solidFill>
              <a:schemeClr val="bg2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1A6C2CE2-DB2C-8AD0-DDCA-E1EEF13D3A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31621" y="3855719"/>
            <a:ext cx="9144000" cy="685800"/>
          </a:xfrm>
        </p:spPr>
        <p:txBody>
          <a:bodyPr/>
          <a:lstStyle>
            <a:lvl1pPr marL="0" indent="0" algn="ctr">
              <a:buNone/>
              <a:defRPr sz="2400" b="0" spc="0">
                <a:solidFill>
                  <a:schemeClr val="bg2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DA39433D-3AA4-9257-1614-B2764C6FDAA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31621" y="2179320"/>
            <a:ext cx="9144000" cy="1520482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6242773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 -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AD3E5593-506C-F0F8-BEA0-ADF9FC28DE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1412" t="9260" r="18787" b="17037"/>
          <a:stretch/>
        </p:blipFill>
        <p:spPr>
          <a:xfrm rot="5400000" flipH="1">
            <a:off x="9378" y="-9378"/>
            <a:ext cx="3014002" cy="3032758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D1147E6D-7CE7-2F48-A1E3-CF19567E9A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42490" y="2486338"/>
            <a:ext cx="9409430" cy="1055328"/>
          </a:xfrm>
        </p:spPr>
        <p:txBody>
          <a:bodyPr anchor="b">
            <a:noAutofit/>
          </a:bodyPr>
          <a:lstStyle>
            <a:lvl1pPr>
              <a:defRPr sz="54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9AD64410-8B0D-0365-B36B-A38B4E05ED5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142490" y="3707764"/>
            <a:ext cx="9409430" cy="694849"/>
          </a:xfrm>
        </p:spPr>
        <p:txBody>
          <a:bodyPr>
            <a:normAutofit/>
          </a:bodyPr>
          <a:lstStyle>
            <a:lvl1pPr marL="0" indent="0">
              <a:buNone/>
              <a:defRPr sz="3200" spc="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HEADER</a:t>
            </a:r>
          </a:p>
        </p:txBody>
      </p:sp>
    </p:spTree>
    <p:extLst>
      <p:ext uri="{BB962C8B-B14F-4D97-AF65-F5344CB8AC3E}">
        <p14:creationId xmlns:p14="http://schemas.microsoft.com/office/powerpoint/2010/main" val="31311934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9C7E5-82B3-4BD3-61F5-9FF48D33A0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729" y="3057654"/>
            <a:ext cx="3879969" cy="786313"/>
          </a:xfrm>
        </p:spPr>
        <p:txBody>
          <a:bodyPr anchor="b">
            <a:normAutofit/>
          </a:bodyPr>
          <a:lstStyle>
            <a:lvl1pPr>
              <a:defRPr sz="4400" b="1" spc="3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E0508C-D603-8F22-ED8C-901056801D1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33730" y="2521606"/>
            <a:ext cx="3879968" cy="673208"/>
          </a:xfrm>
        </p:spPr>
        <p:txBody>
          <a:bodyPr>
            <a:noAutofit/>
          </a:bodyPr>
          <a:lstStyle>
            <a:lvl1pPr marL="0" indent="0" algn="l">
              <a:buNone/>
              <a:defRPr sz="4000" i="1" spc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Optional</a:t>
            </a:r>
          </a:p>
        </p:txBody>
      </p:sp>
      <p:grpSp>
        <p:nvGrpSpPr>
          <p:cNvPr id="4" name="Google Shape;1785;p36">
            <a:extLst>
              <a:ext uri="{FF2B5EF4-FFF2-40B4-BE49-F238E27FC236}">
                <a16:creationId xmlns:a16="http://schemas.microsoft.com/office/drawing/2014/main" id="{D9EF71D8-A32D-A112-40F9-F295EB6D3AE4}"/>
              </a:ext>
            </a:extLst>
          </p:cNvPr>
          <p:cNvGrpSpPr/>
          <p:nvPr userDrawn="1"/>
        </p:nvGrpSpPr>
        <p:grpSpPr>
          <a:xfrm>
            <a:off x="8030100" y="-4157"/>
            <a:ext cx="4161900" cy="6862157"/>
            <a:chOff x="0" y="0"/>
            <a:chExt cx="1643211" cy="2709333"/>
          </a:xfrm>
          <a:solidFill>
            <a:srgbClr val="4B9CD3"/>
          </a:solidFill>
        </p:grpSpPr>
        <p:sp>
          <p:nvSpPr>
            <p:cNvPr id="5" name="Google Shape;1786;p36">
              <a:extLst>
                <a:ext uri="{FF2B5EF4-FFF2-40B4-BE49-F238E27FC236}">
                  <a16:creationId xmlns:a16="http://schemas.microsoft.com/office/drawing/2014/main" id="{C9815AB2-1D4A-FBE7-BF94-0F6E274E0E70}"/>
                </a:ext>
              </a:extLst>
            </p:cNvPr>
            <p:cNvSpPr/>
            <p:nvPr/>
          </p:nvSpPr>
          <p:spPr>
            <a:xfrm>
              <a:off x="0" y="0"/>
              <a:ext cx="1643211" cy="2709333"/>
            </a:xfrm>
            <a:custGeom>
              <a:avLst/>
              <a:gdLst/>
              <a:ahLst/>
              <a:cxnLst/>
              <a:rect l="l" t="t" r="r" b="b"/>
              <a:pathLst>
                <a:path w="1643211" h="2709333" extrusionOk="0">
                  <a:moveTo>
                    <a:pt x="0" y="0"/>
                  </a:moveTo>
                  <a:lnTo>
                    <a:pt x="1643211" y="0"/>
                  </a:lnTo>
                  <a:lnTo>
                    <a:pt x="1643211" y="2709333"/>
                  </a:lnTo>
                  <a:lnTo>
                    <a:pt x="0" y="2709333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" name="Google Shape;1787;p36">
              <a:extLst>
                <a:ext uri="{FF2B5EF4-FFF2-40B4-BE49-F238E27FC236}">
                  <a16:creationId xmlns:a16="http://schemas.microsoft.com/office/drawing/2014/main" id="{CB66E2AC-FD6C-EC8C-5208-92ED62D61C5D}"/>
                </a:ext>
              </a:extLst>
            </p:cNvPr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Google Shape;1808;p36">
            <a:extLst>
              <a:ext uri="{FF2B5EF4-FFF2-40B4-BE49-F238E27FC236}">
                <a16:creationId xmlns:a16="http://schemas.microsoft.com/office/drawing/2014/main" id="{B23B489A-DE2C-A8F7-36BC-FB9BB1383C30}"/>
              </a:ext>
            </a:extLst>
          </p:cNvPr>
          <p:cNvSpPr/>
          <p:nvPr/>
        </p:nvSpPr>
        <p:spPr>
          <a:xfrm>
            <a:off x="5164074" y="497572"/>
            <a:ext cx="7678301" cy="5861875"/>
          </a:xfrm>
          <a:custGeom>
            <a:avLst/>
            <a:gdLst/>
            <a:ahLst/>
            <a:cxnLst/>
            <a:rect l="l" t="t" r="r" b="b"/>
            <a:pathLst>
              <a:path w="2953723" h="3207464" extrusionOk="0">
                <a:moveTo>
                  <a:pt x="0" y="0"/>
                </a:moveTo>
                <a:lnTo>
                  <a:pt x="2953723" y="0"/>
                </a:lnTo>
                <a:lnTo>
                  <a:pt x="2953723" y="3207464"/>
                </a:lnTo>
                <a:lnTo>
                  <a:pt x="0" y="3207464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57150" cap="flat" cmpd="sng">
            <a:solidFill>
              <a:srgbClr val="13294B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FD291377-DD67-758C-7503-951DBBCF6AC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535807" y="883030"/>
            <a:ext cx="6660515" cy="5135563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0723875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lone Messag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2ED50E7-9F1B-5C12-E50F-D23DB6F18C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4431" y="1969852"/>
            <a:ext cx="10036540" cy="1459148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4000" b="1"/>
            </a:lvl1pPr>
          </a:lstStyle>
          <a:p>
            <a:r>
              <a:rPr lang="en-US" dirty="0"/>
              <a:t>Click to add a line of messaging that stands on its own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FCF6F6A-28C4-6A9D-CE6F-7CF57B43A69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44431" y="1180338"/>
            <a:ext cx="7153910" cy="414998"/>
          </a:xfrm>
        </p:spPr>
        <p:txBody>
          <a:bodyPr>
            <a:noAutofit/>
          </a:bodyPr>
          <a:lstStyle>
            <a:lvl1pPr marL="0" indent="0">
              <a:buNone/>
              <a:defRPr sz="3600" spc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HEADER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F2128C87-B03C-E6D8-426D-73550C1A69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 flipH="1">
            <a:off x="5662701" y="3952438"/>
            <a:ext cx="5811124" cy="2905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7788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lone Message - Nav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2ED50E7-9F1B-5C12-E50F-D23DB6F18C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4431" y="1969852"/>
            <a:ext cx="10036540" cy="1459148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4000" b="1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a line of messaging that stands on its own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FCF6F6A-28C4-6A9D-CE6F-7CF57B43A69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44431" y="1180338"/>
            <a:ext cx="7153910" cy="414998"/>
          </a:xfrm>
        </p:spPr>
        <p:txBody>
          <a:bodyPr>
            <a:noAutofit/>
          </a:bodyPr>
          <a:lstStyle>
            <a:lvl1pPr marL="0" indent="0">
              <a:buNone/>
              <a:defRPr sz="3600" spc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HEADER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F2128C87-B03C-E6D8-426D-73550C1A69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 flipH="1">
            <a:off x="5662701" y="3952438"/>
            <a:ext cx="5811124" cy="2905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1600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lone Message - Whit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2ED50E7-9F1B-5C12-E50F-D23DB6F18C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4431" y="1969852"/>
            <a:ext cx="10036540" cy="1459148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4000" b="1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a line of messaging that stands on its own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FCF6F6A-28C4-6A9D-CE6F-7CF57B43A69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44431" y="1180338"/>
            <a:ext cx="7153910" cy="414998"/>
          </a:xfrm>
        </p:spPr>
        <p:txBody>
          <a:bodyPr>
            <a:noAutofit/>
          </a:bodyPr>
          <a:lstStyle>
            <a:lvl1pPr marL="0" indent="0">
              <a:buNone/>
              <a:defRPr sz="3600" spc="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HEADER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F2128C87-B03C-E6D8-426D-73550C1A69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 flipH="1">
            <a:off x="5662701" y="3952438"/>
            <a:ext cx="5811124" cy="2905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6783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- Style 1 - Blu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2ABB5-7056-3205-F092-E36C386DA8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5000" y="365125"/>
            <a:ext cx="10515600" cy="787813"/>
          </a:xfrm>
        </p:spPr>
        <p:txBody>
          <a:bodyPr>
            <a:normAutofit/>
          </a:bodyPr>
          <a:lstStyle>
            <a:lvl1pPr>
              <a:defRPr sz="3600" b="1" spc="0">
                <a:latin typeface="+mn-lt"/>
                <a:ea typeface="Open Sans ExtraBold" pitchFamily="2" charset="0"/>
                <a:cs typeface="Open Sans ExtraBold" pitchFamily="2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17529655-A011-F8DD-F7DD-72366AB7DB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1412" t="9260" r="18787" b="17037"/>
          <a:stretch/>
        </p:blipFill>
        <p:spPr>
          <a:xfrm rot="5400000" flipV="1">
            <a:off x="9719912" y="4385912"/>
            <a:ext cx="2464420" cy="2479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3315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- Style 1 - Nav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2ABB5-7056-3205-F092-E36C386DA8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5000" y="365125"/>
            <a:ext cx="10515600" cy="787813"/>
          </a:xfrm>
        </p:spPr>
        <p:txBody>
          <a:bodyPr>
            <a:normAutofit/>
          </a:bodyPr>
          <a:lstStyle>
            <a:lvl1pPr>
              <a:defRPr sz="3600" b="1" spc="0">
                <a:latin typeface="+mn-lt"/>
                <a:ea typeface="Open Sans ExtraBold" pitchFamily="2" charset="0"/>
                <a:cs typeface="Open Sans ExtraBold" pitchFamily="2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17529655-A011-F8DD-F7DD-72366AB7DB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1412" t="9260" r="18787" b="17037"/>
          <a:stretch/>
        </p:blipFill>
        <p:spPr>
          <a:xfrm rot="5400000" flipV="1">
            <a:off x="9719912" y="4385912"/>
            <a:ext cx="2464420" cy="2479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3333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- Style 1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2ABB5-7056-3205-F092-E36C386DA8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5000" y="365125"/>
            <a:ext cx="10515600" cy="787813"/>
          </a:xfrm>
        </p:spPr>
        <p:txBody>
          <a:bodyPr>
            <a:normAutofit/>
          </a:bodyPr>
          <a:lstStyle>
            <a:lvl1pPr>
              <a:defRPr sz="3600" b="1" spc="0">
                <a:solidFill>
                  <a:srgbClr val="4B9CD3"/>
                </a:solidFill>
                <a:latin typeface="+mn-lt"/>
                <a:ea typeface="Open Sans ExtraBold" pitchFamily="2" charset="0"/>
                <a:cs typeface="Open Sans ExtraBold" pitchFamily="2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17529655-A011-F8DD-F7DD-72366AB7DB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1412" t="9260" r="18787" b="17037"/>
          <a:stretch/>
        </p:blipFill>
        <p:spPr>
          <a:xfrm rot="5400000" flipV="1">
            <a:off x="9719912" y="4385912"/>
            <a:ext cx="2464420" cy="2479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3896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Style 2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FB164AA-1090-5AC2-C5E5-5A51802660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5000" y="365125"/>
            <a:ext cx="9092580" cy="787813"/>
          </a:xfrm>
        </p:spPr>
        <p:txBody>
          <a:bodyPr>
            <a:normAutofit/>
          </a:bodyPr>
          <a:lstStyle>
            <a:lvl1pPr>
              <a:defRPr sz="3600" b="1" spc="0">
                <a:latin typeface="+mn-lt"/>
                <a:ea typeface="Open Sans ExtraBold" pitchFamily="2" charset="0"/>
                <a:cs typeface="Open Sans ExtraBold" pitchFamily="2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C0A5CC8E-7AE4-7304-F1C4-3EB81EF474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1412" t="9260" r="18787" b="17037"/>
          <a:stretch/>
        </p:blipFill>
        <p:spPr>
          <a:xfrm flipV="1">
            <a:off x="9727580" y="0"/>
            <a:ext cx="2464420" cy="2479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9207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Style 2 - Nav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FB164AA-1090-5AC2-C5E5-5A51802660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5000" y="365125"/>
            <a:ext cx="9092580" cy="787813"/>
          </a:xfrm>
        </p:spPr>
        <p:txBody>
          <a:bodyPr>
            <a:normAutofit/>
          </a:bodyPr>
          <a:lstStyle>
            <a:lvl1pPr>
              <a:defRPr sz="3600" b="1" spc="0">
                <a:latin typeface="+mn-lt"/>
                <a:ea typeface="Open Sans ExtraBold" pitchFamily="2" charset="0"/>
                <a:cs typeface="Open Sans ExtraBold" pitchFamily="2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C0A5CC8E-7AE4-7304-F1C4-3EB81EF474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1412" t="9260" r="18787" b="17037"/>
          <a:stretch/>
        </p:blipFill>
        <p:spPr>
          <a:xfrm flipV="1">
            <a:off x="9727580" y="0"/>
            <a:ext cx="2464420" cy="2479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234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99816C66-CF60-668B-66B6-3BEDF2E8C4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1412" t="9260" r="18787" b="17037"/>
          <a:stretch/>
        </p:blipFill>
        <p:spPr>
          <a:xfrm rot="16200000" flipH="1" flipV="1">
            <a:off x="20838" y="2596770"/>
            <a:ext cx="4248012" cy="4274447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2EA1E309-9DE9-3B5D-CBD2-176C926413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1412" t="9260" r="18787" b="17037"/>
          <a:stretch/>
        </p:blipFill>
        <p:spPr>
          <a:xfrm rot="5400000" flipH="1" flipV="1">
            <a:off x="7930771" y="-13218"/>
            <a:ext cx="4248012" cy="4274447"/>
          </a:xfrm>
          <a:prstGeom prst="rect">
            <a:avLst/>
          </a:prstGeom>
        </p:spPr>
      </p:pic>
      <p:sp>
        <p:nvSpPr>
          <p:cNvPr id="4" name="Google Shape;1607;p33">
            <a:extLst>
              <a:ext uri="{FF2B5EF4-FFF2-40B4-BE49-F238E27FC236}">
                <a16:creationId xmlns:a16="http://schemas.microsoft.com/office/drawing/2014/main" id="{6340490D-54A2-7FF8-0F53-42E8B1FF98BD}"/>
              </a:ext>
            </a:extLst>
          </p:cNvPr>
          <p:cNvSpPr/>
          <p:nvPr userDrawn="1"/>
        </p:nvSpPr>
        <p:spPr>
          <a:xfrm>
            <a:off x="1502661" y="1793908"/>
            <a:ext cx="9186679" cy="3270184"/>
          </a:xfrm>
          <a:custGeom>
            <a:avLst/>
            <a:gdLst/>
            <a:ahLst/>
            <a:cxnLst/>
            <a:rect l="l" t="t" r="r" b="b"/>
            <a:pathLst>
              <a:path w="4274726" h="2167467" extrusionOk="0">
                <a:moveTo>
                  <a:pt x="0" y="0"/>
                </a:moveTo>
                <a:lnTo>
                  <a:pt x="4274726" y="0"/>
                </a:lnTo>
                <a:lnTo>
                  <a:pt x="4274726" y="2167467"/>
                </a:lnTo>
                <a:lnTo>
                  <a:pt x="0" y="216746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5" name="Google Shape;1607;p33">
            <a:extLst>
              <a:ext uri="{FF2B5EF4-FFF2-40B4-BE49-F238E27FC236}">
                <a16:creationId xmlns:a16="http://schemas.microsoft.com/office/drawing/2014/main" id="{FBF2742B-EDAF-8775-FB21-4DEAB0E46994}"/>
              </a:ext>
            </a:extLst>
          </p:cNvPr>
          <p:cNvSpPr/>
          <p:nvPr userDrawn="1"/>
        </p:nvSpPr>
        <p:spPr>
          <a:xfrm>
            <a:off x="1690275" y="1990114"/>
            <a:ext cx="8811450" cy="2877773"/>
          </a:xfrm>
          <a:custGeom>
            <a:avLst/>
            <a:gdLst/>
            <a:ahLst/>
            <a:cxnLst/>
            <a:rect l="l" t="t" r="r" b="b"/>
            <a:pathLst>
              <a:path w="4274726" h="2167467" extrusionOk="0">
                <a:moveTo>
                  <a:pt x="0" y="0"/>
                </a:moveTo>
                <a:lnTo>
                  <a:pt x="4274726" y="0"/>
                </a:lnTo>
                <a:lnTo>
                  <a:pt x="4274726" y="2167467"/>
                </a:lnTo>
                <a:lnTo>
                  <a:pt x="0" y="2167467"/>
                </a:lnTo>
                <a:close/>
              </a:path>
            </a:pathLst>
          </a:custGeom>
          <a:noFill/>
          <a:ln w="57150">
            <a:solidFill>
              <a:schemeClr val="bg2"/>
            </a:solidFill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2503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Style 2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FB164AA-1090-5AC2-C5E5-5A51802660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5000" y="365125"/>
            <a:ext cx="9092580" cy="787813"/>
          </a:xfrm>
        </p:spPr>
        <p:txBody>
          <a:bodyPr>
            <a:normAutofit/>
          </a:bodyPr>
          <a:lstStyle>
            <a:lvl1pPr>
              <a:defRPr sz="3600" b="1" spc="0">
                <a:solidFill>
                  <a:srgbClr val="4B9CD3"/>
                </a:solidFill>
                <a:latin typeface="+mn-lt"/>
                <a:ea typeface="Open Sans ExtraBold" pitchFamily="2" charset="0"/>
                <a:cs typeface="Open Sans ExtraBold" pitchFamily="2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C0A5CC8E-7AE4-7304-F1C4-3EB81EF474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1412" t="9260" r="18787" b="17037"/>
          <a:stretch/>
        </p:blipFill>
        <p:spPr>
          <a:xfrm flipV="1">
            <a:off x="9727580" y="0"/>
            <a:ext cx="2464420" cy="2479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4717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Style 3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FB164AA-1090-5AC2-C5E5-5A51802660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5000" y="365125"/>
            <a:ext cx="9092580" cy="787813"/>
          </a:xfrm>
        </p:spPr>
        <p:txBody>
          <a:bodyPr>
            <a:normAutofit/>
          </a:bodyPr>
          <a:lstStyle>
            <a:lvl1pPr>
              <a:defRPr sz="3200" b="1" spc="0">
                <a:latin typeface="+mn-lt"/>
                <a:ea typeface="Open Sans ExtraBold" pitchFamily="2" charset="0"/>
                <a:cs typeface="Open Sans ExtraBold" pitchFamily="2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C0A5CC8E-7AE4-7304-F1C4-3EB81EF474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1412" t="9260" r="18787" b="17037"/>
          <a:stretch/>
        </p:blipFill>
        <p:spPr>
          <a:xfrm flipV="1">
            <a:off x="9727580" y="0"/>
            <a:ext cx="2464420" cy="2479756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C3E54BCF-4359-0E23-1B5F-79747C6B5F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1412" t="9260" r="18787" b="17037"/>
          <a:stretch/>
        </p:blipFill>
        <p:spPr>
          <a:xfrm rot="10800000" flipV="1">
            <a:off x="0" y="4378244"/>
            <a:ext cx="2464420" cy="2479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9702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Style 3 - Nav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FB164AA-1090-5AC2-C5E5-5A51802660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5000" y="365125"/>
            <a:ext cx="9092580" cy="787813"/>
          </a:xfrm>
        </p:spPr>
        <p:txBody>
          <a:bodyPr>
            <a:normAutofit/>
          </a:bodyPr>
          <a:lstStyle>
            <a:lvl1pPr>
              <a:defRPr sz="3200" b="1" spc="0">
                <a:latin typeface="+mn-lt"/>
                <a:ea typeface="Open Sans ExtraBold" pitchFamily="2" charset="0"/>
                <a:cs typeface="Open Sans ExtraBold" pitchFamily="2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C0A5CC8E-7AE4-7304-F1C4-3EB81EF474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1412" t="9260" r="18787" b="17037"/>
          <a:stretch/>
        </p:blipFill>
        <p:spPr>
          <a:xfrm flipV="1">
            <a:off x="9727580" y="0"/>
            <a:ext cx="2464420" cy="2479756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C3E54BCF-4359-0E23-1B5F-79747C6B5F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1412" t="9260" r="18787" b="17037"/>
          <a:stretch/>
        </p:blipFill>
        <p:spPr>
          <a:xfrm rot="10800000" flipV="1">
            <a:off x="0" y="4378244"/>
            <a:ext cx="2464420" cy="2479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9718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Style 3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FB164AA-1090-5AC2-C5E5-5A51802660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5000" y="365125"/>
            <a:ext cx="9092580" cy="787813"/>
          </a:xfrm>
        </p:spPr>
        <p:txBody>
          <a:bodyPr>
            <a:normAutofit/>
          </a:bodyPr>
          <a:lstStyle>
            <a:lvl1pPr>
              <a:defRPr sz="3200" b="1" spc="0">
                <a:solidFill>
                  <a:srgbClr val="4B9CD3"/>
                </a:solidFill>
                <a:latin typeface="+mn-lt"/>
                <a:ea typeface="Open Sans ExtraBold" pitchFamily="2" charset="0"/>
                <a:cs typeface="Open Sans ExtraBold" pitchFamily="2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C0A5CC8E-7AE4-7304-F1C4-3EB81EF474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1412" t="9260" r="18787" b="17037"/>
          <a:stretch/>
        </p:blipFill>
        <p:spPr>
          <a:xfrm flipV="1">
            <a:off x="9727580" y="0"/>
            <a:ext cx="2464420" cy="2479756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C3E54BCF-4359-0E23-1B5F-79747C6B5F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1412" t="9260" r="18787" b="17037"/>
          <a:stretch/>
        </p:blipFill>
        <p:spPr>
          <a:xfrm rot="10800000" flipV="1">
            <a:off x="0" y="4378244"/>
            <a:ext cx="2464420" cy="2479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8553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 Grid -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99816C66-CF60-668B-66B6-3BEDF2E8C4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1412" t="9260" r="18787" b="17037"/>
          <a:stretch/>
        </p:blipFill>
        <p:spPr>
          <a:xfrm rot="16200000" flipH="1" flipV="1">
            <a:off x="16999" y="3834620"/>
            <a:ext cx="3014002" cy="3032758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BD3CF2E4-0DBB-6DE7-D88E-F976AFF0E1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1412" t="9260" r="18787" b="17037"/>
          <a:stretch/>
        </p:blipFill>
        <p:spPr>
          <a:xfrm rot="16200000">
            <a:off x="9168620" y="-9378"/>
            <a:ext cx="3014002" cy="3032758"/>
          </a:xfrm>
          <a:prstGeom prst="rect">
            <a:avLst/>
          </a:prstGeom>
        </p:spPr>
      </p:pic>
      <p:sp>
        <p:nvSpPr>
          <p:cNvPr id="12" name="Google Shape;1607;p33">
            <a:extLst>
              <a:ext uri="{FF2B5EF4-FFF2-40B4-BE49-F238E27FC236}">
                <a16:creationId xmlns:a16="http://schemas.microsoft.com/office/drawing/2014/main" id="{17ADF1DC-5A04-B784-BC7C-3E916AB8309F}"/>
              </a:ext>
            </a:extLst>
          </p:cNvPr>
          <p:cNvSpPr/>
          <p:nvPr userDrawn="1"/>
        </p:nvSpPr>
        <p:spPr>
          <a:xfrm>
            <a:off x="685800" y="685800"/>
            <a:ext cx="10820400" cy="5486400"/>
          </a:xfrm>
          <a:custGeom>
            <a:avLst/>
            <a:gdLst/>
            <a:ahLst/>
            <a:cxnLst/>
            <a:rect l="l" t="t" r="r" b="b"/>
            <a:pathLst>
              <a:path w="4274726" h="2167467" extrusionOk="0">
                <a:moveTo>
                  <a:pt x="0" y="0"/>
                </a:moveTo>
                <a:lnTo>
                  <a:pt x="4274726" y="0"/>
                </a:lnTo>
                <a:lnTo>
                  <a:pt x="4274726" y="2167467"/>
                </a:lnTo>
                <a:lnTo>
                  <a:pt x="0" y="216746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13" name="Google Shape;1607;p33">
            <a:extLst>
              <a:ext uri="{FF2B5EF4-FFF2-40B4-BE49-F238E27FC236}">
                <a16:creationId xmlns:a16="http://schemas.microsoft.com/office/drawing/2014/main" id="{8DC9F762-32E6-3D2F-C656-FD79E6873CB0}"/>
              </a:ext>
            </a:extLst>
          </p:cNvPr>
          <p:cNvSpPr/>
          <p:nvPr userDrawn="1"/>
        </p:nvSpPr>
        <p:spPr>
          <a:xfrm>
            <a:off x="906780" y="902165"/>
            <a:ext cx="10378440" cy="5053670"/>
          </a:xfrm>
          <a:custGeom>
            <a:avLst/>
            <a:gdLst/>
            <a:ahLst/>
            <a:cxnLst/>
            <a:rect l="l" t="t" r="r" b="b"/>
            <a:pathLst>
              <a:path w="4274726" h="2167467" extrusionOk="0">
                <a:moveTo>
                  <a:pt x="0" y="0"/>
                </a:moveTo>
                <a:lnTo>
                  <a:pt x="4274726" y="0"/>
                </a:lnTo>
                <a:lnTo>
                  <a:pt x="4274726" y="2167467"/>
                </a:lnTo>
                <a:lnTo>
                  <a:pt x="0" y="2167467"/>
                </a:lnTo>
                <a:close/>
              </a:path>
            </a:pathLst>
          </a:custGeom>
          <a:noFill/>
          <a:ln w="57150">
            <a:solidFill>
              <a:srgbClr val="4B9CD3"/>
            </a:solidFill>
          </a:ln>
        </p:spPr>
        <p:txBody>
          <a:bodyPr/>
          <a:lstStyle/>
          <a:p>
            <a:endParaRPr lang="en-US" dirty="0"/>
          </a:p>
        </p:txBody>
      </p:sp>
      <p:cxnSp>
        <p:nvCxnSpPr>
          <p:cNvPr id="2" name="Google Shape;1624;p33">
            <a:extLst>
              <a:ext uri="{FF2B5EF4-FFF2-40B4-BE49-F238E27FC236}">
                <a16:creationId xmlns:a16="http://schemas.microsoft.com/office/drawing/2014/main" id="{B264B73A-0802-4C7F-5E82-07F275D6EA47}"/>
              </a:ext>
            </a:extLst>
          </p:cNvPr>
          <p:cNvCxnSpPr>
            <a:cxnSpLocks/>
          </p:cNvCxnSpPr>
          <p:nvPr userDrawn="1"/>
        </p:nvCxnSpPr>
        <p:spPr>
          <a:xfrm flipH="1">
            <a:off x="6089651" y="902165"/>
            <a:ext cx="6349" cy="5053670"/>
          </a:xfrm>
          <a:prstGeom prst="straightConnector1">
            <a:avLst/>
          </a:prstGeom>
          <a:noFill/>
          <a:ln w="57150" cap="flat" cmpd="sng">
            <a:solidFill>
              <a:srgbClr val="4B9CD3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" name="Google Shape;1625;p33">
            <a:extLst>
              <a:ext uri="{FF2B5EF4-FFF2-40B4-BE49-F238E27FC236}">
                <a16:creationId xmlns:a16="http://schemas.microsoft.com/office/drawing/2014/main" id="{88FE7870-DB28-A664-EF3A-DA6F60CE8537}"/>
              </a:ext>
            </a:extLst>
          </p:cNvPr>
          <p:cNvCxnSpPr>
            <a:cxnSpLocks/>
          </p:cNvCxnSpPr>
          <p:nvPr userDrawn="1"/>
        </p:nvCxnSpPr>
        <p:spPr>
          <a:xfrm flipH="1">
            <a:off x="906780" y="3429000"/>
            <a:ext cx="10378440" cy="0"/>
          </a:xfrm>
          <a:prstGeom prst="straightConnector1">
            <a:avLst/>
          </a:prstGeom>
          <a:noFill/>
          <a:ln w="57150" cap="flat" cmpd="sng">
            <a:solidFill>
              <a:srgbClr val="4B9CD3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40215821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 Grid - 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99816C66-CF60-668B-66B6-3BEDF2E8C4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1412" t="9260" r="18787" b="17037"/>
          <a:stretch/>
        </p:blipFill>
        <p:spPr>
          <a:xfrm rot="16200000" flipH="1" flipV="1">
            <a:off x="16999" y="3834620"/>
            <a:ext cx="3014002" cy="3032758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BD3CF2E4-0DBB-6DE7-D88E-F976AFF0E1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1412" t="9260" r="18787" b="17037"/>
          <a:stretch/>
        </p:blipFill>
        <p:spPr>
          <a:xfrm rot="16200000">
            <a:off x="9168620" y="-9378"/>
            <a:ext cx="3014002" cy="3032758"/>
          </a:xfrm>
          <a:prstGeom prst="rect">
            <a:avLst/>
          </a:prstGeom>
        </p:spPr>
      </p:pic>
      <p:sp>
        <p:nvSpPr>
          <p:cNvPr id="12" name="Google Shape;1607;p33">
            <a:extLst>
              <a:ext uri="{FF2B5EF4-FFF2-40B4-BE49-F238E27FC236}">
                <a16:creationId xmlns:a16="http://schemas.microsoft.com/office/drawing/2014/main" id="{17ADF1DC-5A04-B784-BC7C-3E916AB8309F}"/>
              </a:ext>
            </a:extLst>
          </p:cNvPr>
          <p:cNvSpPr/>
          <p:nvPr userDrawn="1"/>
        </p:nvSpPr>
        <p:spPr>
          <a:xfrm>
            <a:off x="685800" y="685800"/>
            <a:ext cx="10820400" cy="5486400"/>
          </a:xfrm>
          <a:custGeom>
            <a:avLst/>
            <a:gdLst/>
            <a:ahLst/>
            <a:cxnLst/>
            <a:rect l="l" t="t" r="r" b="b"/>
            <a:pathLst>
              <a:path w="4274726" h="2167467" extrusionOk="0">
                <a:moveTo>
                  <a:pt x="0" y="0"/>
                </a:moveTo>
                <a:lnTo>
                  <a:pt x="4274726" y="0"/>
                </a:lnTo>
                <a:lnTo>
                  <a:pt x="4274726" y="2167467"/>
                </a:lnTo>
                <a:lnTo>
                  <a:pt x="0" y="216746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13" name="Google Shape;1607;p33">
            <a:extLst>
              <a:ext uri="{FF2B5EF4-FFF2-40B4-BE49-F238E27FC236}">
                <a16:creationId xmlns:a16="http://schemas.microsoft.com/office/drawing/2014/main" id="{8DC9F762-32E6-3D2F-C656-FD79E6873CB0}"/>
              </a:ext>
            </a:extLst>
          </p:cNvPr>
          <p:cNvSpPr/>
          <p:nvPr userDrawn="1"/>
        </p:nvSpPr>
        <p:spPr>
          <a:xfrm>
            <a:off x="906780" y="902165"/>
            <a:ext cx="10378440" cy="5053670"/>
          </a:xfrm>
          <a:custGeom>
            <a:avLst/>
            <a:gdLst/>
            <a:ahLst/>
            <a:cxnLst/>
            <a:rect l="l" t="t" r="r" b="b"/>
            <a:pathLst>
              <a:path w="4274726" h="2167467" extrusionOk="0">
                <a:moveTo>
                  <a:pt x="0" y="0"/>
                </a:moveTo>
                <a:lnTo>
                  <a:pt x="4274726" y="0"/>
                </a:lnTo>
                <a:lnTo>
                  <a:pt x="4274726" y="2167467"/>
                </a:lnTo>
                <a:lnTo>
                  <a:pt x="0" y="2167467"/>
                </a:lnTo>
                <a:close/>
              </a:path>
            </a:pathLst>
          </a:custGeom>
          <a:noFill/>
          <a:ln w="57150">
            <a:solidFill>
              <a:schemeClr val="bg2"/>
            </a:solidFill>
          </a:ln>
        </p:spPr>
        <p:txBody>
          <a:bodyPr/>
          <a:lstStyle/>
          <a:p>
            <a:endParaRPr lang="en-US" dirty="0"/>
          </a:p>
        </p:txBody>
      </p:sp>
      <p:cxnSp>
        <p:nvCxnSpPr>
          <p:cNvPr id="2" name="Google Shape;1624;p33">
            <a:extLst>
              <a:ext uri="{FF2B5EF4-FFF2-40B4-BE49-F238E27FC236}">
                <a16:creationId xmlns:a16="http://schemas.microsoft.com/office/drawing/2014/main" id="{B264B73A-0802-4C7F-5E82-07F275D6EA47}"/>
              </a:ext>
            </a:extLst>
          </p:cNvPr>
          <p:cNvCxnSpPr>
            <a:cxnSpLocks/>
          </p:cNvCxnSpPr>
          <p:nvPr userDrawn="1"/>
        </p:nvCxnSpPr>
        <p:spPr>
          <a:xfrm flipH="1">
            <a:off x="6089651" y="902165"/>
            <a:ext cx="6349" cy="5053670"/>
          </a:xfrm>
          <a:prstGeom prst="straightConnector1">
            <a:avLst/>
          </a:prstGeom>
          <a:noFill/>
          <a:ln w="57150" cap="flat" cmpd="sng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" name="Google Shape;1625;p33">
            <a:extLst>
              <a:ext uri="{FF2B5EF4-FFF2-40B4-BE49-F238E27FC236}">
                <a16:creationId xmlns:a16="http://schemas.microsoft.com/office/drawing/2014/main" id="{88FE7870-DB28-A664-EF3A-DA6F60CE8537}"/>
              </a:ext>
            </a:extLst>
          </p:cNvPr>
          <p:cNvCxnSpPr>
            <a:cxnSpLocks/>
          </p:cNvCxnSpPr>
          <p:nvPr userDrawn="1"/>
        </p:nvCxnSpPr>
        <p:spPr>
          <a:xfrm flipH="1">
            <a:off x="906780" y="3429000"/>
            <a:ext cx="10378440" cy="0"/>
          </a:xfrm>
          <a:prstGeom prst="straightConnector1">
            <a:avLst/>
          </a:prstGeom>
          <a:noFill/>
          <a:ln w="57150" cap="flat" cmpd="sng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9852919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Quot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99816C66-CF60-668B-66B6-3BEDF2E8C4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1412" t="9260" r="18787" b="17037"/>
          <a:stretch/>
        </p:blipFill>
        <p:spPr>
          <a:xfrm rot="16200000" flipH="1" flipV="1">
            <a:off x="16999" y="3834620"/>
            <a:ext cx="3014002" cy="3032758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BD3CF2E4-0DBB-6DE7-D88E-F976AFF0E1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1412" t="9260" r="18787" b="17037"/>
          <a:stretch/>
        </p:blipFill>
        <p:spPr>
          <a:xfrm rot="16200000">
            <a:off x="9168620" y="-9378"/>
            <a:ext cx="3014002" cy="3032758"/>
          </a:xfrm>
          <a:prstGeom prst="rect">
            <a:avLst/>
          </a:prstGeom>
        </p:spPr>
      </p:pic>
      <p:sp>
        <p:nvSpPr>
          <p:cNvPr id="12" name="Google Shape;1607;p33">
            <a:extLst>
              <a:ext uri="{FF2B5EF4-FFF2-40B4-BE49-F238E27FC236}">
                <a16:creationId xmlns:a16="http://schemas.microsoft.com/office/drawing/2014/main" id="{17ADF1DC-5A04-B784-BC7C-3E916AB8309F}"/>
              </a:ext>
            </a:extLst>
          </p:cNvPr>
          <p:cNvSpPr/>
          <p:nvPr userDrawn="1"/>
        </p:nvSpPr>
        <p:spPr>
          <a:xfrm>
            <a:off x="685800" y="685800"/>
            <a:ext cx="10820400" cy="5486400"/>
          </a:xfrm>
          <a:custGeom>
            <a:avLst/>
            <a:gdLst/>
            <a:ahLst/>
            <a:cxnLst/>
            <a:rect l="l" t="t" r="r" b="b"/>
            <a:pathLst>
              <a:path w="4274726" h="2167467" extrusionOk="0">
                <a:moveTo>
                  <a:pt x="0" y="0"/>
                </a:moveTo>
                <a:lnTo>
                  <a:pt x="4274726" y="0"/>
                </a:lnTo>
                <a:lnTo>
                  <a:pt x="4274726" y="2167467"/>
                </a:lnTo>
                <a:lnTo>
                  <a:pt x="0" y="216746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5D6239E-D597-B5A0-E90F-43841F1AD2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88921" y="1224643"/>
            <a:ext cx="7886700" cy="331470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4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text for a quote.</a:t>
            </a:r>
          </a:p>
        </p:txBody>
      </p:sp>
      <p:sp>
        <p:nvSpPr>
          <p:cNvPr id="4" name="Google Shape;1080;p24">
            <a:extLst>
              <a:ext uri="{FF2B5EF4-FFF2-40B4-BE49-F238E27FC236}">
                <a16:creationId xmlns:a16="http://schemas.microsoft.com/office/drawing/2014/main" id="{927CE71B-65AE-D1B5-2942-F4E0610463EF}"/>
              </a:ext>
            </a:extLst>
          </p:cNvPr>
          <p:cNvSpPr txBox="1"/>
          <p:nvPr userDrawn="1"/>
        </p:nvSpPr>
        <p:spPr>
          <a:xfrm>
            <a:off x="1124004" y="1105034"/>
            <a:ext cx="1535387" cy="30777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r>
              <a:rPr lang="en-US" sz="20000" b="1" dirty="0">
                <a:solidFill>
                  <a:srgbClr val="4B9CD3"/>
                </a:solidFill>
                <a:latin typeface="Libre Baskerville" panose="02000000000000000000" pitchFamily="2" charset="0"/>
                <a:ea typeface="Alice"/>
                <a:cs typeface="Alice"/>
                <a:sym typeface="Alice"/>
              </a:rPr>
              <a:t>“</a:t>
            </a:r>
            <a:endParaRPr sz="20000" b="1" dirty="0">
              <a:solidFill>
                <a:srgbClr val="4B9CD3"/>
              </a:solidFill>
              <a:latin typeface="Libre Baskerville" panose="02000000000000000000" pitchFamily="2" charset="0"/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8AB5269A-4AE1-1EF9-56AC-EAB43B1CB86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788921" y="5246244"/>
            <a:ext cx="7153910" cy="414998"/>
          </a:xfrm>
        </p:spPr>
        <p:txBody>
          <a:bodyPr>
            <a:noAutofit/>
          </a:bodyPr>
          <a:lstStyle>
            <a:lvl1pPr marL="0" indent="0">
              <a:buNone/>
              <a:defRPr sz="2800" spc="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an attribution or source</a:t>
            </a:r>
          </a:p>
        </p:txBody>
      </p:sp>
    </p:spTree>
    <p:extLst>
      <p:ext uri="{BB962C8B-B14F-4D97-AF65-F5344CB8AC3E}">
        <p14:creationId xmlns:p14="http://schemas.microsoft.com/office/powerpoint/2010/main" val="37634027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Card -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99816C66-CF60-668B-66B6-3BEDF2E8C4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1412" t="9260" r="18787" b="17037"/>
          <a:stretch/>
        </p:blipFill>
        <p:spPr>
          <a:xfrm rot="16200000" flipH="1" flipV="1">
            <a:off x="16999" y="3834620"/>
            <a:ext cx="3014002" cy="3032758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BD3CF2E4-0DBB-6DE7-D88E-F976AFF0E1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1412" t="9260" r="18787" b="17037"/>
          <a:stretch/>
        </p:blipFill>
        <p:spPr>
          <a:xfrm rot="16200000">
            <a:off x="9168620" y="-9378"/>
            <a:ext cx="3014002" cy="3032758"/>
          </a:xfrm>
          <a:prstGeom prst="rect">
            <a:avLst/>
          </a:prstGeom>
        </p:spPr>
      </p:pic>
      <p:sp>
        <p:nvSpPr>
          <p:cNvPr id="12" name="Google Shape;1607;p33">
            <a:extLst>
              <a:ext uri="{FF2B5EF4-FFF2-40B4-BE49-F238E27FC236}">
                <a16:creationId xmlns:a16="http://schemas.microsoft.com/office/drawing/2014/main" id="{17ADF1DC-5A04-B784-BC7C-3E916AB8309F}"/>
              </a:ext>
            </a:extLst>
          </p:cNvPr>
          <p:cNvSpPr/>
          <p:nvPr userDrawn="1"/>
        </p:nvSpPr>
        <p:spPr>
          <a:xfrm>
            <a:off x="685800" y="685800"/>
            <a:ext cx="10820400" cy="5486400"/>
          </a:xfrm>
          <a:custGeom>
            <a:avLst/>
            <a:gdLst/>
            <a:ahLst/>
            <a:cxnLst/>
            <a:rect l="l" t="t" r="r" b="b"/>
            <a:pathLst>
              <a:path w="4274726" h="2167467" extrusionOk="0">
                <a:moveTo>
                  <a:pt x="0" y="0"/>
                </a:moveTo>
                <a:lnTo>
                  <a:pt x="4274726" y="0"/>
                </a:lnTo>
                <a:lnTo>
                  <a:pt x="4274726" y="2167467"/>
                </a:lnTo>
                <a:lnTo>
                  <a:pt x="0" y="216746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8701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Card - 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99816C66-CF60-668B-66B6-3BEDF2E8C4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1412" t="9260" r="18787" b="17037"/>
          <a:stretch/>
        </p:blipFill>
        <p:spPr>
          <a:xfrm rot="16200000" flipH="1" flipV="1">
            <a:off x="16999" y="3834620"/>
            <a:ext cx="3014002" cy="3032758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BD3CF2E4-0DBB-6DE7-D88E-F976AFF0E1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1412" t="9260" r="18787" b="17037"/>
          <a:stretch/>
        </p:blipFill>
        <p:spPr>
          <a:xfrm rot="16200000">
            <a:off x="9168620" y="-9378"/>
            <a:ext cx="3014002" cy="3032758"/>
          </a:xfrm>
          <a:prstGeom prst="rect">
            <a:avLst/>
          </a:prstGeom>
        </p:spPr>
      </p:pic>
      <p:sp>
        <p:nvSpPr>
          <p:cNvPr id="12" name="Google Shape;1607;p33">
            <a:extLst>
              <a:ext uri="{FF2B5EF4-FFF2-40B4-BE49-F238E27FC236}">
                <a16:creationId xmlns:a16="http://schemas.microsoft.com/office/drawing/2014/main" id="{17ADF1DC-5A04-B784-BC7C-3E916AB8309F}"/>
              </a:ext>
            </a:extLst>
          </p:cNvPr>
          <p:cNvSpPr/>
          <p:nvPr userDrawn="1"/>
        </p:nvSpPr>
        <p:spPr>
          <a:xfrm>
            <a:off x="685800" y="685800"/>
            <a:ext cx="10820400" cy="5486400"/>
          </a:xfrm>
          <a:custGeom>
            <a:avLst/>
            <a:gdLst/>
            <a:ahLst/>
            <a:cxnLst/>
            <a:rect l="l" t="t" r="r" b="b"/>
            <a:pathLst>
              <a:path w="4274726" h="2167467" extrusionOk="0">
                <a:moveTo>
                  <a:pt x="0" y="0"/>
                </a:moveTo>
                <a:lnTo>
                  <a:pt x="4274726" y="0"/>
                </a:lnTo>
                <a:lnTo>
                  <a:pt x="4274726" y="2167467"/>
                </a:lnTo>
                <a:lnTo>
                  <a:pt x="0" y="216746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8747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10316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Style 1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37CBB27-5579-EFDD-0412-C3E944BEDA17}"/>
              </a:ext>
            </a:extLst>
          </p:cNvPr>
          <p:cNvSpPr/>
          <p:nvPr userDrawn="1"/>
        </p:nvSpPr>
        <p:spPr>
          <a:xfrm>
            <a:off x="0" y="2479444"/>
            <a:ext cx="12192000" cy="43785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FC3724-F2E4-7BF8-6852-C9D5F42AD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838" y="1113431"/>
            <a:ext cx="9144000" cy="929640"/>
          </a:xfrm>
        </p:spPr>
        <p:txBody>
          <a:bodyPr>
            <a:normAutofit/>
          </a:bodyPr>
          <a:lstStyle>
            <a:lvl1pPr>
              <a:defRPr sz="4400" b="1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92F369E0-D2AA-E9F7-7586-3D76E58943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1412" t="9260" r="18787" b="17037"/>
          <a:stretch/>
        </p:blipFill>
        <p:spPr>
          <a:xfrm rot="16200000">
            <a:off x="9776335" y="-7494"/>
            <a:ext cx="2408172" cy="2423158"/>
          </a:xfrm>
          <a:prstGeom prst="rect">
            <a:avLst/>
          </a:prstGeom>
        </p:spPr>
      </p:pic>
      <p:cxnSp>
        <p:nvCxnSpPr>
          <p:cNvPr id="8" name="Google Shape;473;p13">
            <a:extLst>
              <a:ext uri="{FF2B5EF4-FFF2-40B4-BE49-F238E27FC236}">
                <a16:creationId xmlns:a16="http://schemas.microsoft.com/office/drawing/2014/main" id="{F395D143-F039-66A6-B662-89FC991251F3}"/>
              </a:ext>
            </a:extLst>
          </p:cNvPr>
          <p:cNvCxnSpPr>
            <a:cxnSpLocks/>
          </p:cNvCxnSpPr>
          <p:nvPr userDrawn="1"/>
        </p:nvCxnSpPr>
        <p:spPr>
          <a:xfrm>
            <a:off x="0" y="2479444"/>
            <a:ext cx="12192000" cy="0"/>
          </a:xfrm>
          <a:prstGeom prst="straightConnector1">
            <a:avLst/>
          </a:prstGeom>
          <a:noFill/>
          <a:ln w="57150" cap="flat" cmpd="sng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3C7AD0CD-5DA3-219B-2CFF-77C438F9095C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24838" y="600200"/>
            <a:ext cx="8260082" cy="441958"/>
          </a:xfrm>
        </p:spPr>
        <p:txBody>
          <a:bodyPr/>
          <a:lstStyle>
            <a:lvl1pPr marL="0" indent="0">
              <a:buNone/>
              <a:defRPr spc="0"/>
            </a:lvl1pPr>
          </a:lstStyle>
          <a:p>
            <a:pPr lvl="0"/>
            <a:r>
              <a:rPr lang="en-US" dirty="0"/>
              <a:t>CLICK TO ADD HEADER</a:t>
            </a:r>
          </a:p>
        </p:txBody>
      </p:sp>
      <p:sp>
        <p:nvSpPr>
          <p:cNvPr id="4" name="Text Placeholder 21">
            <a:extLst>
              <a:ext uri="{FF2B5EF4-FFF2-40B4-BE49-F238E27FC236}">
                <a16:creationId xmlns:a16="http://schemas.microsoft.com/office/drawing/2014/main" id="{5DDAE8C6-F1AB-743F-9A70-43618F3BC61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4838" y="2839922"/>
            <a:ext cx="9144000" cy="3657600"/>
          </a:xfrm>
        </p:spPr>
        <p:txBody>
          <a:bodyPr/>
          <a:lstStyle>
            <a:lvl1pPr>
              <a:lnSpc>
                <a:spcPct val="100000"/>
              </a:lnSpc>
              <a:spcAft>
                <a:spcPts val="1200"/>
              </a:spcAft>
              <a:buClr>
                <a:schemeClr val="bg2"/>
              </a:buClr>
              <a:defRPr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Aft>
                <a:spcPts val="1200"/>
              </a:spcAft>
              <a:buClr>
                <a:schemeClr val="bg2"/>
              </a:buClr>
              <a:defRPr>
                <a:solidFill>
                  <a:schemeClr val="tx2"/>
                </a:solidFill>
              </a:defRPr>
            </a:lvl2pPr>
            <a:lvl3pPr>
              <a:lnSpc>
                <a:spcPct val="100000"/>
              </a:lnSpc>
              <a:spcAft>
                <a:spcPts val="1200"/>
              </a:spcAft>
              <a:buClr>
                <a:schemeClr val="bg2"/>
              </a:buClr>
              <a:defRPr>
                <a:solidFill>
                  <a:schemeClr val="tx2"/>
                </a:solidFill>
              </a:defRPr>
            </a:lvl3pPr>
            <a:lvl4pPr>
              <a:lnSpc>
                <a:spcPct val="100000"/>
              </a:lnSpc>
              <a:spcAft>
                <a:spcPts val="1200"/>
              </a:spcAft>
              <a:buClr>
                <a:schemeClr val="bg2"/>
              </a:buClr>
              <a:defRPr>
                <a:solidFill>
                  <a:schemeClr val="tx2"/>
                </a:solidFill>
              </a:defRPr>
            </a:lvl4pPr>
            <a:lvl5pPr>
              <a:lnSpc>
                <a:spcPct val="100000"/>
              </a:lnSpc>
              <a:spcAft>
                <a:spcPts val="1200"/>
              </a:spcAft>
              <a:buClr>
                <a:schemeClr val="bg2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415766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Nav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54871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47008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Style 1 - 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37CBB27-5579-EFDD-0412-C3E944BEDA17}"/>
              </a:ext>
            </a:extLst>
          </p:cNvPr>
          <p:cNvSpPr/>
          <p:nvPr userDrawn="1"/>
        </p:nvSpPr>
        <p:spPr>
          <a:xfrm>
            <a:off x="0" y="2479444"/>
            <a:ext cx="12192000" cy="43785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FC3724-F2E4-7BF8-6852-C9D5F42AD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838" y="1113431"/>
            <a:ext cx="9144000" cy="929640"/>
          </a:xfrm>
        </p:spPr>
        <p:txBody>
          <a:bodyPr>
            <a:normAutofit/>
          </a:bodyPr>
          <a:lstStyle>
            <a:lvl1pPr>
              <a:defRPr sz="44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92F369E0-D2AA-E9F7-7586-3D76E58943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1412" t="9260" r="18787" b="17037"/>
          <a:stretch/>
        </p:blipFill>
        <p:spPr>
          <a:xfrm rot="16200000">
            <a:off x="9776335" y="-7494"/>
            <a:ext cx="2408172" cy="2423158"/>
          </a:xfrm>
          <a:prstGeom prst="rect">
            <a:avLst/>
          </a:prstGeom>
        </p:spPr>
      </p:pic>
      <p:cxnSp>
        <p:nvCxnSpPr>
          <p:cNvPr id="8" name="Google Shape;473;p13">
            <a:extLst>
              <a:ext uri="{FF2B5EF4-FFF2-40B4-BE49-F238E27FC236}">
                <a16:creationId xmlns:a16="http://schemas.microsoft.com/office/drawing/2014/main" id="{F395D143-F039-66A6-B662-89FC991251F3}"/>
              </a:ext>
            </a:extLst>
          </p:cNvPr>
          <p:cNvCxnSpPr>
            <a:cxnSpLocks/>
          </p:cNvCxnSpPr>
          <p:nvPr userDrawn="1"/>
        </p:nvCxnSpPr>
        <p:spPr>
          <a:xfrm>
            <a:off x="0" y="2479444"/>
            <a:ext cx="12192000" cy="0"/>
          </a:xfrm>
          <a:prstGeom prst="straightConnector1">
            <a:avLst/>
          </a:prstGeom>
          <a:noFill/>
          <a:ln w="57150" cap="flat" cmpd="sng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3C7AD0CD-5DA3-219B-2CFF-77C438F9095C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24838" y="600200"/>
            <a:ext cx="8260082" cy="441958"/>
          </a:xfrm>
        </p:spPr>
        <p:txBody>
          <a:bodyPr/>
          <a:lstStyle>
            <a:lvl1pPr marL="0" indent="0">
              <a:buNone/>
              <a:defRPr spc="0"/>
            </a:lvl1pPr>
          </a:lstStyle>
          <a:p>
            <a:pPr lvl="0"/>
            <a:r>
              <a:rPr lang="en-US" dirty="0"/>
              <a:t>CLICK TO ADD HEADER</a:t>
            </a:r>
          </a:p>
        </p:txBody>
      </p:sp>
      <p:sp>
        <p:nvSpPr>
          <p:cNvPr id="5" name="Text Placeholder 21">
            <a:extLst>
              <a:ext uri="{FF2B5EF4-FFF2-40B4-BE49-F238E27FC236}">
                <a16:creationId xmlns:a16="http://schemas.microsoft.com/office/drawing/2014/main" id="{A09C991F-1D35-45A6-1BBB-A0ED25D6323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4838" y="2839922"/>
            <a:ext cx="9144000" cy="3657600"/>
          </a:xfrm>
        </p:spPr>
        <p:txBody>
          <a:bodyPr/>
          <a:lstStyle>
            <a:lvl1pPr>
              <a:lnSpc>
                <a:spcPct val="100000"/>
              </a:lnSpc>
              <a:spcAft>
                <a:spcPts val="1200"/>
              </a:spcAft>
              <a:buClr>
                <a:schemeClr val="tx2"/>
              </a:buClr>
              <a:defRPr>
                <a:solidFill>
                  <a:schemeClr val="bg2"/>
                </a:solidFill>
              </a:defRPr>
            </a:lvl1pPr>
            <a:lvl2pPr>
              <a:lnSpc>
                <a:spcPct val="100000"/>
              </a:lnSpc>
              <a:spcAft>
                <a:spcPts val="1200"/>
              </a:spcAft>
              <a:buClr>
                <a:schemeClr val="tx2"/>
              </a:buClr>
              <a:defRPr>
                <a:solidFill>
                  <a:schemeClr val="bg2"/>
                </a:solidFill>
              </a:defRPr>
            </a:lvl2pPr>
            <a:lvl3pPr>
              <a:lnSpc>
                <a:spcPct val="100000"/>
              </a:lnSpc>
              <a:spcAft>
                <a:spcPts val="1200"/>
              </a:spcAft>
              <a:buClr>
                <a:schemeClr val="tx2"/>
              </a:buClr>
              <a:defRPr>
                <a:solidFill>
                  <a:schemeClr val="bg2"/>
                </a:solidFill>
              </a:defRPr>
            </a:lvl3pPr>
            <a:lvl4pPr>
              <a:lnSpc>
                <a:spcPct val="100000"/>
              </a:lnSpc>
              <a:spcAft>
                <a:spcPts val="1200"/>
              </a:spcAft>
              <a:buClr>
                <a:schemeClr val="tx2"/>
              </a:buClr>
              <a:defRPr>
                <a:solidFill>
                  <a:schemeClr val="bg2"/>
                </a:solidFill>
              </a:defRPr>
            </a:lvl4pPr>
            <a:lvl5pPr>
              <a:lnSpc>
                <a:spcPct val="100000"/>
              </a:lnSpc>
              <a:spcAft>
                <a:spcPts val="1200"/>
              </a:spcAft>
              <a:buClr>
                <a:schemeClr val="tx2"/>
              </a:buCl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076264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Style 2 - Blu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85B4D5D6-C500-AFCA-5103-8C9C2DE81C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 flipH="1">
            <a:off x="7444980" y="1846660"/>
            <a:ext cx="6329360" cy="316468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B59956B-8846-4EDE-A31E-C9C32F7F4E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1798" y="707587"/>
            <a:ext cx="8375522" cy="635157"/>
          </a:xfrm>
        </p:spPr>
        <p:txBody>
          <a:bodyPr>
            <a:noAutofit/>
          </a:bodyPr>
          <a:lstStyle>
            <a:lvl1pPr>
              <a:defRPr sz="4000" b="1" spc="0">
                <a:solidFill>
                  <a:schemeClr val="bg1"/>
                </a:solidFill>
                <a:latin typeface="+mj-lt"/>
                <a:ea typeface="Open Sans ExtraBold" pitchFamily="2" charset="0"/>
                <a:cs typeface="Open Sans ExtraBold" pitchFamily="2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Text Placeholder 21">
            <a:extLst>
              <a:ext uri="{FF2B5EF4-FFF2-40B4-BE49-F238E27FC236}">
                <a16:creationId xmlns:a16="http://schemas.microsoft.com/office/drawing/2014/main" id="{FC572D13-586F-DE41-5F79-F7626AE8C50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1799" y="1622009"/>
            <a:ext cx="7266516" cy="4528403"/>
          </a:xfrm>
        </p:spPr>
        <p:txBody>
          <a:bodyPr/>
          <a:lstStyle>
            <a:lvl1pPr>
              <a:lnSpc>
                <a:spcPct val="100000"/>
              </a:lnSpc>
              <a:spcAft>
                <a:spcPts val="1200"/>
              </a:spcAft>
              <a:buClr>
                <a:schemeClr val="accent5"/>
              </a:buClr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Aft>
                <a:spcPts val="1200"/>
              </a:spcAft>
              <a:buClr>
                <a:schemeClr val="accent5"/>
              </a:buClr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spcAft>
                <a:spcPts val="1200"/>
              </a:spcAft>
              <a:buClr>
                <a:schemeClr val="accent5"/>
              </a:buClr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spcAft>
                <a:spcPts val="1200"/>
              </a:spcAft>
              <a:buClr>
                <a:schemeClr val="accent5"/>
              </a:buClr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spcAft>
                <a:spcPts val="1200"/>
              </a:spcAft>
              <a:buClr>
                <a:schemeClr val="accent5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251186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Style 2 - Nav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85B4D5D6-C500-AFCA-5103-8C9C2DE81C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 flipH="1">
            <a:off x="7444980" y="1846660"/>
            <a:ext cx="6329360" cy="316468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B59956B-8846-4EDE-A31E-C9C32F7F4E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1798" y="707587"/>
            <a:ext cx="8375522" cy="635157"/>
          </a:xfrm>
        </p:spPr>
        <p:txBody>
          <a:bodyPr>
            <a:noAutofit/>
          </a:bodyPr>
          <a:lstStyle>
            <a:lvl1pPr>
              <a:defRPr sz="4000" b="1" spc="0">
                <a:solidFill>
                  <a:schemeClr val="bg2"/>
                </a:solidFill>
                <a:latin typeface="+mj-lt"/>
                <a:ea typeface="Open Sans ExtraBold" pitchFamily="2" charset="0"/>
                <a:cs typeface="Open Sans ExtraBold" pitchFamily="2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2" name="Text Placeholder 21">
            <a:extLst>
              <a:ext uri="{FF2B5EF4-FFF2-40B4-BE49-F238E27FC236}">
                <a16:creationId xmlns:a16="http://schemas.microsoft.com/office/drawing/2014/main" id="{183B0F69-20D9-9EAD-73C4-672A33E655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1799" y="1622009"/>
            <a:ext cx="7266516" cy="4528403"/>
          </a:xfrm>
        </p:spPr>
        <p:txBody>
          <a:bodyPr/>
          <a:lstStyle>
            <a:lvl1pPr>
              <a:lnSpc>
                <a:spcPct val="100000"/>
              </a:lnSpc>
              <a:spcAft>
                <a:spcPts val="1200"/>
              </a:spcAft>
              <a:buClr>
                <a:schemeClr val="bg2"/>
              </a:buClr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Aft>
                <a:spcPts val="1200"/>
              </a:spcAft>
              <a:buClr>
                <a:schemeClr val="bg2"/>
              </a:buClr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spcAft>
                <a:spcPts val="1200"/>
              </a:spcAft>
              <a:buClr>
                <a:schemeClr val="bg2"/>
              </a:buClr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spcAft>
                <a:spcPts val="1200"/>
              </a:spcAft>
              <a:buClr>
                <a:schemeClr val="bg2"/>
              </a:buClr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spcAft>
                <a:spcPts val="1200"/>
              </a:spcAft>
              <a:buClr>
                <a:schemeClr val="bg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67469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Style 2 -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85B4D5D6-C500-AFCA-5103-8C9C2DE81C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 flipH="1">
            <a:off x="7444980" y="1846660"/>
            <a:ext cx="6329360" cy="316468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B59956B-8846-4EDE-A31E-C9C32F7F4E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1798" y="707587"/>
            <a:ext cx="8375522" cy="635157"/>
          </a:xfrm>
        </p:spPr>
        <p:txBody>
          <a:bodyPr>
            <a:noAutofit/>
          </a:bodyPr>
          <a:lstStyle>
            <a:lvl1pPr>
              <a:defRPr sz="4000" b="1" spc="0">
                <a:solidFill>
                  <a:schemeClr val="bg2"/>
                </a:solidFill>
                <a:latin typeface="+mj-lt"/>
                <a:ea typeface="Open Sans ExtraBold" pitchFamily="2" charset="0"/>
                <a:cs typeface="Open Sans ExtraBold" pitchFamily="2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2" name="Text Placeholder 21">
            <a:extLst>
              <a:ext uri="{FF2B5EF4-FFF2-40B4-BE49-F238E27FC236}">
                <a16:creationId xmlns:a16="http://schemas.microsoft.com/office/drawing/2014/main" id="{44206892-A167-EC32-92D8-F3458EDC934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1799" y="1622009"/>
            <a:ext cx="7266516" cy="4528403"/>
          </a:xfrm>
        </p:spPr>
        <p:txBody>
          <a:bodyPr/>
          <a:lstStyle>
            <a:lvl1pPr>
              <a:lnSpc>
                <a:spcPct val="100000"/>
              </a:lnSpc>
              <a:spcAft>
                <a:spcPts val="1200"/>
              </a:spcAft>
              <a:buClr>
                <a:schemeClr val="bg2"/>
              </a:buClr>
              <a:defRPr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Aft>
                <a:spcPts val="1200"/>
              </a:spcAft>
              <a:buClr>
                <a:schemeClr val="bg2"/>
              </a:buClr>
              <a:defRPr>
                <a:solidFill>
                  <a:schemeClr val="tx2"/>
                </a:solidFill>
              </a:defRPr>
            </a:lvl2pPr>
            <a:lvl3pPr>
              <a:lnSpc>
                <a:spcPct val="100000"/>
              </a:lnSpc>
              <a:spcAft>
                <a:spcPts val="1200"/>
              </a:spcAft>
              <a:buClr>
                <a:schemeClr val="bg2"/>
              </a:buClr>
              <a:defRPr>
                <a:solidFill>
                  <a:schemeClr val="tx2"/>
                </a:solidFill>
              </a:defRPr>
            </a:lvl3pPr>
            <a:lvl4pPr>
              <a:lnSpc>
                <a:spcPct val="100000"/>
              </a:lnSpc>
              <a:spcAft>
                <a:spcPts val="1200"/>
              </a:spcAft>
              <a:buClr>
                <a:schemeClr val="bg2"/>
              </a:buClr>
              <a:defRPr>
                <a:solidFill>
                  <a:schemeClr val="tx2"/>
                </a:solidFill>
              </a:defRPr>
            </a:lvl4pPr>
            <a:lvl5pPr>
              <a:lnSpc>
                <a:spcPct val="100000"/>
              </a:lnSpc>
              <a:spcAft>
                <a:spcPts val="1200"/>
              </a:spcAft>
              <a:buClr>
                <a:schemeClr val="bg2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756563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Sty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85B4D5D6-C500-AFCA-5103-8C9C2DE81C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-1456298" y="1591057"/>
            <a:ext cx="5825195" cy="291259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7055078-4073-A850-86E0-47F4474A995A}"/>
              </a:ext>
            </a:extLst>
          </p:cNvPr>
          <p:cNvSpPr/>
          <p:nvPr userDrawn="1"/>
        </p:nvSpPr>
        <p:spPr>
          <a:xfrm>
            <a:off x="0" y="6108970"/>
            <a:ext cx="12192000" cy="74903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6BE1921-AE5C-CD25-7C6C-DAAC02BAFC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84105" y="727042"/>
            <a:ext cx="7409378" cy="635157"/>
          </a:xfrm>
        </p:spPr>
        <p:txBody>
          <a:bodyPr>
            <a:noAutofit/>
          </a:bodyPr>
          <a:lstStyle>
            <a:lvl1pPr>
              <a:defRPr sz="4000" b="1" spc="0">
                <a:solidFill>
                  <a:schemeClr val="bg1"/>
                </a:solidFill>
                <a:latin typeface="+mj-lt"/>
                <a:ea typeface="Open Sans ExtraBold" pitchFamily="2" charset="0"/>
                <a:cs typeface="Open Sans ExtraBold" pitchFamily="2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Content Placeholder 13">
            <a:extLst>
              <a:ext uri="{FF2B5EF4-FFF2-40B4-BE49-F238E27FC236}">
                <a16:creationId xmlns:a16="http://schemas.microsoft.com/office/drawing/2014/main" id="{A3B9D70C-5D13-41DA-6F21-C82B3FA43D3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11994" y="6279344"/>
            <a:ext cx="10568012" cy="460736"/>
          </a:xfrm>
        </p:spPr>
        <p:txBody>
          <a:bodyPr>
            <a:normAutofit/>
          </a:bodyPr>
          <a:lstStyle>
            <a:lvl1pPr marL="0" indent="0" algn="ctr">
              <a:buNone/>
              <a:defRPr sz="2400" i="1" spc="0"/>
            </a:lvl1pPr>
          </a:lstStyle>
          <a:p>
            <a:pPr lvl="0"/>
            <a:r>
              <a:rPr lang="en-US" dirty="0"/>
              <a:t>Click to add disclaimer or supplementary information</a:t>
            </a:r>
          </a:p>
        </p:txBody>
      </p:sp>
      <p:sp>
        <p:nvSpPr>
          <p:cNvPr id="5" name="Text Placeholder 21">
            <a:extLst>
              <a:ext uri="{FF2B5EF4-FFF2-40B4-BE49-F238E27FC236}">
                <a16:creationId xmlns:a16="http://schemas.microsoft.com/office/drawing/2014/main" id="{750B275D-BC58-F8AF-CECB-751B876569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84104" y="1641463"/>
            <a:ext cx="7409378" cy="4000579"/>
          </a:xfrm>
        </p:spPr>
        <p:txBody>
          <a:bodyPr/>
          <a:lstStyle>
            <a:lvl1pPr>
              <a:lnSpc>
                <a:spcPct val="100000"/>
              </a:lnSpc>
              <a:spcAft>
                <a:spcPts val="1200"/>
              </a:spcAft>
              <a:buClr>
                <a:schemeClr val="accent5"/>
              </a:buClr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Aft>
                <a:spcPts val="1200"/>
              </a:spcAft>
              <a:buClr>
                <a:schemeClr val="accent5"/>
              </a:buClr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spcAft>
                <a:spcPts val="1200"/>
              </a:spcAft>
              <a:buClr>
                <a:schemeClr val="accent5"/>
              </a:buClr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spcAft>
                <a:spcPts val="1200"/>
              </a:spcAft>
              <a:buClr>
                <a:schemeClr val="accent5"/>
              </a:buClr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spcAft>
                <a:spcPts val="1200"/>
              </a:spcAft>
              <a:buClr>
                <a:schemeClr val="accent5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172164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A61C49-9928-EBFE-CCB2-79906EC8D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04723C-40D0-641F-010A-69CFB1391F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153348-9AEC-F7F2-D78B-60D05D7698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1043B2-19FF-234B-B29E-7D4AF7EF1AC8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EA522C-8628-A911-4B59-1D988566A3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169F71-DB7E-0F3A-24C1-C6D1DB7C0D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F4F798-677D-8B40-8096-E424ECEE2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153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750" r:id="rId2"/>
    <p:sldLayoutId id="2147483773" r:id="rId3"/>
    <p:sldLayoutId id="2147483686" r:id="rId4"/>
    <p:sldLayoutId id="2147483696" r:id="rId5"/>
    <p:sldLayoutId id="2147483745" r:id="rId6"/>
    <p:sldLayoutId id="2147483761" r:id="rId7"/>
    <p:sldLayoutId id="2147483746" r:id="rId8"/>
    <p:sldLayoutId id="2147483747" r:id="rId9"/>
    <p:sldLayoutId id="2147483743" r:id="rId10"/>
    <p:sldLayoutId id="2147483693" r:id="rId11"/>
    <p:sldLayoutId id="2147483755" r:id="rId12"/>
    <p:sldLayoutId id="2147483759" r:id="rId13"/>
    <p:sldLayoutId id="2147483689" r:id="rId14"/>
    <p:sldLayoutId id="2147483687" r:id="rId15"/>
    <p:sldLayoutId id="2147483774" r:id="rId16"/>
    <p:sldLayoutId id="2147483725" r:id="rId17"/>
    <p:sldLayoutId id="2147483775" r:id="rId18"/>
    <p:sldLayoutId id="2147483726" r:id="rId19"/>
    <p:sldLayoutId id="2147483776" r:id="rId20"/>
    <p:sldLayoutId id="2147483740" r:id="rId21"/>
    <p:sldLayoutId id="2147483741" r:id="rId22"/>
    <p:sldLayoutId id="2147483763" r:id="rId23"/>
    <p:sldLayoutId id="2147483764" r:id="rId24"/>
    <p:sldLayoutId id="2147483690" r:id="rId25"/>
    <p:sldLayoutId id="2147483766" r:id="rId26"/>
    <p:sldLayoutId id="2147483767" r:id="rId27"/>
    <p:sldLayoutId id="2147483762" r:id="rId28"/>
    <p:sldLayoutId id="2147483768" r:id="rId29"/>
    <p:sldLayoutId id="2147483769" r:id="rId30"/>
    <p:sldLayoutId id="2147483753" r:id="rId31"/>
    <p:sldLayoutId id="2147483770" r:id="rId32"/>
    <p:sldLayoutId id="2147483771" r:id="rId33"/>
    <p:sldLayoutId id="2147483765" r:id="rId34"/>
    <p:sldLayoutId id="2147483751" r:id="rId35"/>
    <p:sldLayoutId id="2147483752" r:id="rId36"/>
    <p:sldLayoutId id="2147483760" r:id="rId37"/>
    <p:sldLayoutId id="2147483772" r:id="rId38"/>
    <p:sldLayoutId id="2147483679" r:id="rId39"/>
    <p:sldLayoutId id="2147483757" r:id="rId40"/>
    <p:sldLayoutId id="2147483758" r:id="rId4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mailto:alyssa.cataldi@unc.edu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33E412A-6A9B-C0EE-168A-E1656EB7C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Fundraising Tips</a:t>
            </a:r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27CB2C3A-434C-3ED1-AFAE-00F549EFA01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Focus on mini-campaigns that are time limited and support a specific initiative</a:t>
            </a:r>
          </a:p>
          <a:p>
            <a:r>
              <a:rPr lang="en-US" dirty="0"/>
              <a:t>Communications should center around impact – how does this gift make a difference to you, to your organization, to the community?</a:t>
            </a:r>
          </a:p>
          <a:p>
            <a:r>
              <a:rPr lang="en-US" dirty="0"/>
              <a:t>Share stories from current members or recent alumni</a:t>
            </a:r>
          </a:p>
          <a:p>
            <a:r>
              <a:rPr lang="en-US" dirty="0"/>
              <a:t>Focus on long-term strategies that build relationships</a:t>
            </a:r>
          </a:p>
          <a:p>
            <a:r>
              <a:rPr lang="en-US" dirty="0"/>
              <a:t>Find creative ways to thank your donors and demonstrate impact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535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09185A6-B405-FCAC-213F-2D6F654EA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 your annual giving plan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06C57A-1DA8-E623-225E-53261BC038F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Identify your fundraising priorities</a:t>
            </a:r>
          </a:p>
          <a:p>
            <a:r>
              <a:rPr lang="en-US" dirty="0"/>
              <a:t>Set an achievable goal(s)</a:t>
            </a:r>
          </a:p>
          <a:p>
            <a:r>
              <a:rPr lang="en-US" dirty="0"/>
              <a:t>Establish a timeline</a:t>
            </a:r>
          </a:p>
          <a:p>
            <a:r>
              <a:rPr lang="en-US" dirty="0"/>
              <a:t>Create a communications plan</a:t>
            </a:r>
          </a:p>
          <a:p>
            <a:r>
              <a:rPr lang="en-US" dirty="0"/>
              <a:t>Build interest</a:t>
            </a:r>
          </a:p>
          <a:p>
            <a:r>
              <a:rPr lang="en-US" dirty="0"/>
              <a:t>Launch your campaign</a:t>
            </a:r>
          </a:p>
          <a:p>
            <a:r>
              <a:rPr lang="en-US" dirty="0"/>
              <a:t>Thank your donors!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774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4A655-D039-AC0E-449B-C9FF26414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C437CC-E98F-DEBD-9B38-88D37CF846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What are your organization’s strengths?</a:t>
            </a:r>
          </a:p>
          <a:p>
            <a:r>
              <a:rPr lang="en-US" dirty="0"/>
              <a:t>Where is your audience engaged with you already?</a:t>
            </a:r>
          </a:p>
          <a:p>
            <a:r>
              <a:rPr lang="en-US" dirty="0"/>
              <a:t>Where can you grow?</a:t>
            </a:r>
          </a:p>
          <a:p>
            <a:r>
              <a:rPr lang="en-US" dirty="0"/>
              <a:t>What is achievable this year?</a:t>
            </a:r>
          </a:p>
          <a:p>
            <a:r>
              <a:rPr lang="en-US" dirty="0"/>
              <a:t>How can you involve everyone?</a:t>
            </a:r>
          </a:p>
        </p:txBody>
      </p:sp>
    </p:spTree>
    <p:extLst>
      <p:ext uri="{BB962C8B-B14F-4D97-AF65-F5344CB8AC3E}">
        <p14:creationId xmlns:p14="http://schemas.microsoft.com/office/powerpoint/2010/main" val="2686271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1539B-4E7A-8F93-A8D5-99A6D9CDB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Stewardship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75EDAC-8288-0942-F7E7-6AD2B34511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1798" y="1622010"/>
            <a:ext cx="7266516" cy="4528403"/>
          </a:xfrm>
        </p:spPr>
        <p:txBody>
          <a:bodyPr>
            <a:normAutofit/>
          </a:bodyPr>
          <a:lstStyle/>
          <a:p>
            <a:r>
              <a:rPr lang="en-US" dirty="0"/>
              <a:t>Acknowledgements</a:t>
            </a:r>
          </a:p>
          <a:p>
            <a:pPr lvl="1"/>
            <a:r>
              <a:rPr lang="en-US" dirty="0"/>
              <a:t>Postcards, emails, video, phone calls</a:t>
            </a:r>
          </a:p>
          <a:p>
            <a:r>
              <a:rPr lang="en-US" dirty="0"/>
              <a:t>Impact Reporting</a:t>
            </a:r>
          </a:p>
          <a:p>
            <a:r>
              <a:rPr lang="en-US" dirty="0"/>
              <a:t>Engagement opportunities</a:t>
            </a:r>
          </a:p>
          <a:p>
            <a:pPr lvl="1"/>
            <a:r>
              <a:rPr lang="en-US" dirty="0"/>
              <a:t>Events, alumni panels, networking, mentoring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0966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5385A-28CA-B4DB-8EF5-2C67E46C3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66FBE0-00FF-4828-FD00-6C89E20B11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If you have any questions or would like to share or brainstorm ideas, please reach out!</a:t>
            </a:r>
          </a:p>
          <a:p>
            <a:pPr marL="0" indent="0">
              <a:buNone/>
            </a:pPr>
            <a:r>
              <a:rPr lang="en-US" dirty="0"/>
              <a:t>Alyssa Cataldi </a:t>
            </a:r>
            <a:br>
              <a:rPr lang="en-US" dirty="0"/>
            </a:br>
            <a:r>
              <a:rPr lang="en-US" sz="2400" i="1" dirty="0"/>
              <a:t>Associate Director of Development, Student Affairs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alyssa.cataldi@unc.edu</a:t>
            </a:r>
            <a:r>
              <a:rPr lang="en-US" dirty="0">
                <a:solidFill>
                  <a:schemeClr val="bg1"/>
                </a:solidFill>
              </a:rPr>
              <a:t> or (919) 962-2823</a:t>
            </a:r>
          </a:p>
        </p:txBody>
      </p:sp>
    </p:spTree>
    <p:extLst>
      <p:ext uri="{BB962C8B-B14F-4D97-AF65-F5344CB8AC3E}">
        <p14:creationId xmlns:p14="http://schemas.microsoft.com/office/powerpoint/2010/main" val="3785801807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Custom 3">
      <a:dk1>
        <a:srgbClr val="FEFFFF"/>
      </a:dk1>
      <a:lt1>
        <a:srgbClr val="FFFFFF"/>
      </a:lt1>
      <a:dk2>
        <a:srgbClr val="13284B"/>
      </a:dk2>
      <a:lt2>
        <a:srgbClr val="4B9CD3"/>
      </a:lt2>
      <a:accent1>
        <a:srgbClr val="4F758B"/>
      </a:accent1>
      <a:accent2>
        <a:srgbClr val="4B9CD3"/>
      </a:accent2>
      <a:accent3>
        <a:srgbClr val="13284B"/>
      </a:accent3>
      <a:accent4>
        <a:srgbClr val="C3D600"/>
      </a:accent4>
      <a:accent5>
        <a:srgbClr val="BDDBEF"/>
      </a:accent5>
      <a:accent6>
        <a:srgbClr val="F8F8F8"/>
      </a:accent6>
      <a:hlink>
        <a:srgbClr val="BDDBEF"/>
      </a:hlink>
      <a:folHlink>
        <a:srgbClr val="BDDBEF"/>
      </a:folHlink>
    </a:clrScheme>
    <a:fontScheme name="UDOM Test">
      <a:majorFont>
        <a:latin typeface="Libre Baskerville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DOM Presentation Template 2023 - working" id="{9D100F3E-DF64-DD40-9F65-8D493310D4A9}" vid="{F6707C4F-4A89-B94A-BD53-59DB51F18C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f9d31ed-d707-430b-b015-93daec65ba36">
      <Terms xmlns="http://schemas.microsoft.com/office/infopath/2007/PartnerControls"/>
    </lcf76f155ced4ddcb4097134ff3c332f>
    <TaxCatchAll xmlns="83d6e5b5-69e6-43e1-8ee3-6730352ec40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C6358DA207F214A8262D53299F4C70A" ma:contentTypeVersion="14" ma:contentTypeDescription="Create a new document." ma:contentTypeScope="" ma:versionID="167a7dbf0016d1b4ae92d1b6fe95f244">
  <xsd:schema xmlns:xsd="http://www.w3.org/2001/XMLSchema" xmlns:xs="http://www.w3.org/2001/XMLSchema" xmlns:p="http://schemas.microsoft.com/office/2006/metadata/properties" xmlns:ns2="1f9d31ed-d707-430b-b015-93daec65ba36" xmlns:ns3="83d6e5b5-69e6-43e1-8ee3-6730352ec407" targetNamespace="http://schemas.microsoft.com/office/2006/metadata/properties" ma:root="true" ma:fieldsID="5fc71e5e09ef30762a5b2936088ee960" ns2:_="" ns3:_="">
    <xsd:import namespace="1f9d31ed-d707-430b-b015-93daec65ba36"/>
    <xsd:import namespace="83d6e5b5-69e6-43e1-8ee3-6730352ec40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SearchPropertie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9d31ed-d707-430b-b015-93daec65ba3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33fdc6da-32ca-4a2b-983e-32d6a4a8ae6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d6e5b5-69e6-43e1-8ee3-6730352ec40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5585cdda-f5d0-4bbb-a982-0689768a5399}" ma:internalName="TaxCatchAll" ma:showField="CatchAllData" ma:web="83d6e5b5-69e6-43e1-8ee3-6730352ec40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3EB1B33-3211-4DE2-803D-5F93B05F2474}">
  <ds:schemaRefs>
    <ds:schemaRef ds:uri="http://schemas.microsoft.com/office/2006/documentManagement/types"/>
    <ds:schemaRef ds:uri="http://purl.org/dc/terms/"/>
    <ds:schemaRef ds:uri="eea99b73-b130-4bf1-b61d-eb2c01a09725"/>
    <ds:schemaRef ds:uri="http://schemas.microsoft.com/office/2006/metadata/properties"/>
    <ds:schemaRef ds:uri="3efdced6-2124-4039-9ecf-f613927c59db"/>
    <ds:schemaRef ds:uri="http://www.w3.org/XML/1998/namespace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1f9d31ed-d707-430b-b015-93daec65ba36"/>
    <ds:schemaRef ds:uri="83d6e5b5-69e6-43e1-8ee3-6730352ec407"/>
  </ds:schemaRefs>
</ds:datastoreItem>
</file>

<file path=customXml/itemProps2.xml><?xml version="1.0" encoding="utf-8"?>
<ds:datastoreItem xmlns:ds="http://schemas.openxmlformats.org/officeDocument/2006/customXml" ds:itemID="{C094D5F6-FC3E-4DF8-A81E-6AE8F3692F8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93CECDA-EF8D-4023-B839-03830A77ECA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f9d31ed-d707-430b-b015-93daec65ba36"/>
    <ds:schemaRef ds:uri="83d6e5b5-69e6-43e1-8ee3-6730352ec40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Custom Design</Template>
  <TotalTime>7155</TotalTime>
  <Words>193</Words>
  <Application>Microsoft Office PowerPoint</Application>
  <PresentationFormat>Widescreen</PresentationFormat>
  <Paragraphs>31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Aptos</vt:lpstr>
      <vt:lpstr>Arial</vt:lpstr>
      <vt:lpstr>Calibri</vt:lpstr>
      <vt:lpstr>Libre Baskerville</vt:lpstr>
      <vt:lpstr>Open Sans</vt:lpstr>
      <vt:lpstr>Custom Design</vt:lpstr>
      <vt:lpstr>Fundraising Tips</vt:lpstr>
      <vt:lpstr>Build your annual giving plan</vt:lpstr>
      <vt:lpstr>Communications</vt:lpstr>
      <vt:lpstr>Stewardship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Full Title of Presentation</dc:title>
  <dc:creator>Norton, Caroline Page</dc:creator>
  <cp:lastModifiedBy>Cataldi, Alyssa</cp:lastModifiedBy>
  <cp:revision>18</cp:revision>
  <dcterms:created xsi:type="dcterms:W3CDTF">2023-04-24T21:38:13Z</dcterms:created>
  <dcterms:modified xsi:type="dcterms:W3CDTF">2024-10-18T18:55:21Z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0x0101006C6358DA207F214A8262D53299F4C70A</vt:lpwstr>
  </property>
  <property fmtid="{D5CDD505-2E9C-101B-9397-08002B2CF9AE}" pid="3" name="Order">
    <vt:lpwstr>81300.0000000000</vt:lpwstr>
  </property>
  <property fmtid="{D5CDD505-2E9C-101B-9397-08002B2CF9AE}" pid="4" name="xd_ProgID">
    <vt:lpwstr/>
  </property>
  <property fmtid="{D5CDD505-2E9C-101B-9397-08002B2CF9AE}" pid="5" name="MediaServiceImageTags">
    <vt:lpwstr/>
  </property>
  <property fmtid="{D5CDD505-2E9C-101B-9397-08002B2CF9AE}" pid="6" name="ComplianceAssetId">
    <vt:lpwstr/>
  </property>
  <property fmtid="{D5CDD505-2E9C-101B-9397-08002B2CF9AE}" pid="7" name="TemplateUrl">
    <vt:lpwstr/>
  </property>
  <property fmtid="{D5CDD505-2E9C-101B-9397-08002B2CF9AE}" pid="8" name="_ExtendedDescription">
    <vt:lpwstr/>
  </property>
  <property fmtid="{D5CDD505-2E9C-101B-9397-08002B2CF9AE}" pid="9" name="TriggerFlowInfo">
    <vt:lpwstr/>
  </property>
  <property fmtid="{D5CDD505-2E9C-101B-9397-08002B2CF9AE}" pid="10" name="xd_Signature">
    <vt:lpwstr/>
  </property>
</Properties>
</file>