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4" r:id="rId2"/>
    <p:sldId id="270" r:id="rId3"/>
    <p:sldId id="276" r:id="rId4"/>
    <p:sldId id="280" r:id="rId5"/>
    <p:sldId id="281" r:id="rId6"/>
    <p:sldId id="283" r:id="rId7"/>
    <p:sldId id="284" r:id="rId8"/>
    <p:sldId id="269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5" r:id="rId18"/>
    <p:sldId id="318" r:id="rId19"/>
    <p:sldId id="319" r:id="rId20"/>
    <p:sldId id="320" r:id="rId21"/>
    <p:sldId id="316" r:id="rId22"/>
    <p:sldId id="317" r:id="rId23"/>
    <p:sldId id="321" r:id="rId24"/>
    <p:sldId id="257" r:id="rId25"/>
    <p:sldId id="303" r:id="rId26"/>
    <p:sldId id="279" r:id="rId27"/>
    <p:sldId id="277" r:id="rId28"/>
    <p:sldId id="278" r:id="rId29"/>
    <p:sldId id="274" r:id="rId30"/>
    <p:sldId id="282" r:id="rId31"/>
    <p:sldId id="302" r:id="rId32"/>
    <p:sldId id="273" r:id="rId33"/>
    <p:sldId id="272" r:id="rId34"/>
    <p:sldId id="285" r:id="rId35"/>
    <p:sldId id="286" r:id="rId36"/>
    <p:sldId id="287" r:id="rId37"/>
    <p:sldId id="288" r:id="rId38"/>
    <p:sldId id="290" r:id="rId39"/>
    <p:sldId id="289" r:id="rId40"/>
    <p:sldId id="291" r:id="rId41"/>
    <p:sldId id="295" r:id="rId42"/>
    <p:sldId id="296" r:id="rId43"/>
    <p:sldId id="301" r:id="rId44"/>
    <p:sldId id="292" r:id="rId45"/>
    <p:sldId id="297" r:id="rId46"/>
    <p:sldId id="298" r:id="rId47"/>
    <p:sldId id="299" r:id="rId48"/>
    <p:sldId id="293" r:id="rId49"/>
    <p:sldId id="300" r:id="rId50"/>
    <p:sldId id="322" r:id="rId51"/>
  </p:sldIdLst>
  <p:sldSz cx="9144000" cy="6858000" type="screen4x3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618" autoAdjust="0"/>
  </p:normalViewPr>
  <p:slideViewPr>
    <p:cSldViewPr>
      <p:cViewPr varScale="1">
        <p:scale>
          <a:sx n="42" d="100"/>
          <a:sy n="42" d="100"/>
        </p:scale>
        <p:origin x="-6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181F1FE2-D4A8-4C18-8D25-30E28F8592D9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9398"/>
            <a:ext cx="5563870" cy="4158377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E2D676C0-E9BD-4E2B-B79D-92FC088C5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34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63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63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ITEMS</a:t>
            </a:r>
            <a:r>
              <a:rPr lang="en-US" baseline="0" dirty="0" smtClean="0"/>
              <a:t> WE WILL COVER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6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can eliminate</a:t>
            </a:r>
            <a:r>
              <a:rPr lang="en-US" baseline="0" dirty="0" smtClean="0"/>
              <a:t> these causes and have a clean and violation free inspection you will greatly reduce your chances of a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676C0-E9BD-4E2B-B79D-92FC088C54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12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75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01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66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4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3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2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0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27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4C5E8-FE9A-45B2-B8DE-75A9E820552A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B989C-F70B-4D6F-A435-EB50436CD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7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d Wel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0913"/>
            <a:ext cx="8686800" cy="634562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7257" y="152400"/>
            <a:ext cx="8229600" cy="1066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00B0F0"/>
                </a:solidFill>
              </a:rPr>
              <a:t>Fire Safety in Fraternities and Sororities</a:t>
            </a:r>
            <a:br>
              <a:rPr lang="en-US" sz="3600" i="1" dirty="0" smtClean="0">
                <a:solidFill>
                  <a:srgbClr val="00B0F0"/>
                </a:solidFill>
              </a:rPr>
            </a:br>
            <a:r>
              <a:rPr lang="en-US" sz="2200" i="1" dirty="0" smtClean="0">
                <a:solidFill>
                  <a:srgbClr val="00B0F0"/>
                </a:solidFill>
              </a:rPr>
              <a:t>Chapel Hill Fire Department Inspections Program </a:t>
            </a:r>
            <a:endParaRPr lang="en-US" sz="2200" i="1" dirty="0">
              <a:solidFill>
                <a:srgbClr val="00B0F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0" y="5988903"/>
            <a:ext cx="3918858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18858" y="5988903"/>
            <a:ext cx="4165600" cy="86909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kumimoji="0" lang="en-US" sz="1800" b="1" i="0" u="none" strike="noStrike" cap="none" normalizeH="0" baseline="0" dirty="0" smtClean="0">
              <a:ln>
                <a:noFill/>
              </a:ln>
              <a:effectLst/>
              <a:latin typeface="Sylfa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sz="4400" dirty="0" smtClean="0"/>
              <a:t>Tent use requires a permit</a:t>
            </a:r>
          </a:p>
          <a:p>
            <a:r>
              <a:rPr lang="en-US" sz="4400" dirty="0" smtClean="0"/>
              <a:t>No construction of combustible materials in the house, sawdust, wood, plastic, fog machines</a:t>
            </a:r>
          </a:p>
          <a:p>
            <a:r>
              <a:rPr lang="en-US" sz="4400" dirty="0" smtClean="0"/>
              <a:t>Someone who is not drinking monitor the house</a:t>
            </a:r>
          </a:p>
          <a:p>
            <a:r>
              <a:rPr lang="en-US" sz="4400" dirty="0" smtClean="0"/>
              <a:t>No disguising exits</a:t>
            </a:r>
          </a:p>
          <a:p>
            <a:r>
              <a:rPr lang="en-US" sz="4400" dirty="0" smtClean="0"/>
              <a:t>No mazes in the house</a:t>
            </a:r>
          </a:p>
          <a:p>
            <a:r>
              <a:rPr lang="en-US" sz="4400" dirty="0" smtClean="0"/>
              <a:t>No blocking of exits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032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7968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41096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84915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19891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271350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13687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22046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175801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00200"/>
            <a:ext cx="3771900" cy="5029200"/>
          </a:xfrm>
        </p:spPr>
      </p:pic>
    </p:spTree>
    <p:extLst>
      <p:ext uri="{BB962C8B-B14F-4D97-AF65-F5344CB8AC3E}">
        <p14:creationId xmlns:p14="http://schemas.microsoft.com/office/powerpoint/2010/main" val="19506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d Wel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0913"/>
            <a:ext cx="8686800" cy="634562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0" y="5988903"/>
            <a:ext cx="3918858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18858" y="5988903"/>
            <a:ext cx="4165600" cy="86909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kumimoji="0" lang="en-US" sz="1800" b="1" i="0" u="none" strike="noStrike" cap="none" normalizeH="0" baseline="0" dirty="0" smtClean="0">
              <a:ln>
                <a:noFill/>
              </a:ln>
              <a:effectLst/>
              <a:latin typeface="Sylfaen" pitchFamily="18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pPr algn="l"/>
            <a:r>
              <a:rPr lang="en-US" sz="4800" b="1" dirty="0" smtClean="0"/>
              <a:t>PURPOSE: “YOUR SAFETY”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800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1600200"/>
            <a:ext cx="6733309" cy="5029200"/>
          </a:xfrm>
        </p:spPr>
      </p:pic>
    </p:spTree>
    <p:extLst>
      <p:ext uri="{BB962C8B-B14F-4D97-AF65-F5344CB8AC3E}">
        <p14:creationId xmlns:p14="http://schemas.microsoft.com/office/powerpoint/2010/main" val="2293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1600200"/>
            <a:ext cx="6733309" cy="5029200"/>
          </a:xfrm>
        </p:spPr>
      </p:pic>
    </p:spTree>
    <p:extLst>
      <p:ext uri="{BB962C8B-B14F-4D97-AF65-F5344CB8AC3E}">
        <p14:creationId xmlns:p14="http://schemas.microsoft.com/office/powerpoint/2010/main" val="41551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Parties and Social Events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1600200"/>
            <a:ext cx="6733309" cy="5029200"/>
          </a:xfrm>
        </p:spPr>
      </p:pic>
    </p:spTree>
    <p:extLst>
      <p:ext uri="{BB962C8B-B14F-4D97-AF65-F5344CB8AC3E}">
        <p14:creationId xmlns:p14="http://schemas.microsoft.com/office/powerpoint/2010/main" val="320266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Violation/Citations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When these conditions exist:</a:t>
            </a:r>
          </a:p>
          <a:p>
            <a:r>
              <a:rPr lang="en-US" sz="4400" dirty="0" smtClean="0"/>
              <a:t>Citation and a civil penalty of $</a:t>
            </a:r>
            <a:r>
              <a:rPr lang="en-US" sz="4400" dirty="0"/>
              <a:t>500.00 will be issued </a:t>
            </a:r>
            <a:r>
              <a:rPr lang="en-US" sz="4400" dirty="0" smtClean="0"/>
              <a:t>and or criminal summons brought forward.</a:t>
            </a:r>
          </a:p>
          <a:p>
            <a:r>
              <a:rPr lang="en-US" sz="4400" dirty="0" smtClean="0"/>
              <a:t>The event will be shut down until violations have been abated.</a:t>
            </a:r>
          </a:p>
          <a:p>
            <a:r>
              <a:rPr lang="en-US" sz="4400" dirty="0" smtClean="0"/>
              <a:t>Tampering with the fire alarm system will not be tolerated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769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3154362"/>
          </a:xfrm>
        </p:spPr>
        <p:txBody>
          <a:bodyPr>
            <a:normAutofit/>
          </a:bodyPr>
          <a:lstStyle/>
          <a:p>
            <a:r>
              <a:rPr lang="en-US" dirty="0" smtClean="0"/>
              <a:t>WE WILL ADDRESS ALMOST EVERYTHING NEEDED FOR YOU TO HAVE A GREAT INSPECTION WITH NO VIOLATIONS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45579"/>
            <a:ext cx="7620000" cy="293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7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FIRE SAFETY EQUIPMENT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/>
              <a:t>FIRE ALARM SYSTEM</a:t>
            </a:r>
          </a:p>
          <a:p>
            <a:r>
              <a:rPr lang="en-US" sz="4400" dirty="0" smtClean="0"/>
              <a:t>SPRINKLER SYSTEM</a:t>
            </a:r>
          </a:p>
          <a:p>
            <a:r>
              <a:rPr lang="en-US" sz="4400" dirty="0" smtClean="0"/>
              <a:t>FIRE EXTINGUISHERS</a:t>
            </a:r>
          </a:p>
          <a:p>
            <a:r>
              <a:rPr lang="en-US" sz="4400" dirty="0" smtClean="0"/>
              <a:t>KITCHEN FIRE SUPPRESSION SYSTEM</a:t>
            </a:r>
          </a:p>
          <a:p>
            <a:r>
              <a:rPr lang="en-US" sz="4400" dirty="0" smtClean="0"/>
              <a:t>EXIT AND EMERGENCY LIGHTS</a:t>
            </a:r>
          </a:p>
          <a:p>
            <a:r>
              <a:rPr lang="en-US" sz="4400" dirty="0" smtClean="0"/>
              <a:t>DOORS AND LOCKS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6949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HOUSEKEEPING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400" dirty="0" smtClean="0"/>
              <a:t>TRASH IN HALLWAY/STAIRS</a:t>
            </a:r>
          </a:p>
          <a:p>
            <a:r>
              <a:rPr lang="en-US" sz="4400" dirty="0" smtClean="0"/>
              <a:t>STORAGE, DRYER VENTS</a:t>
            </a:r>
          </a:p>
          <a:p>
            <a:r>
              <a:rPr lang="en-US" sz="4400" dirty="0" smtClean="0"/>
              <a:t>EXTENSION CORDS, WIRING</a:t>
            </a:r>
          </a:p>
          <a:p>
            <a:r>
              <a:rPr lang="en-US" sz="4400" dirty="0" smtClean="0"/>
              <a:t>CEILING TILES, HOLES IN SHEETROCK</a:t>
            </a:r>
          </a:p>
          <a:p>
            <a:r>
              <a:rPr lang="en-US" sz="4400" dirty="0" smtClean="0"/>
              <a:t>OUTSIDE -BLOCKING EXITS-CARS</a:t>
            </a:r>
          </a:p>
          <a:p>
            <a:r>
              <a:rPr lang="en-US" sz="4400" dirty="0" smtClean="0"/>
              <a:t>FIREPLACES</a:t>
            </a:r>
          </a:p>
          <a:p>
            <a:r>
              <a:rPr lang="en-US" sz="4400" dirty="0" smtClean="0"/>
              <a:t>CLEARANCE AROUND GAS APPLIANCES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80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Fire alarm system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54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28800"/>
            <a:ext cx="4495800" cy="416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2" y="1976438"/>
            <a:ext cx="3752850" cy="368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15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Annual Inspection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Record of the last inspection from a qualified alarm company</a:t>
            </a:r>
          </a:p>
          <a:p>
            <a:r>
              <a:rPr lang="en-US" sz="4000" dirty="0" smtClean="0"/>
              <a:t>The digital readout  should be “normal conditions”  or “READY” </a:t>
            </a:r>
          </a:p>
          <a:p>
            <a:r>
              <a:rPr lang="en-US" sz="4000" dirty="0" smtClean="0"/>
              <a:t>No error messages or faults</a:t>
            </a:r>
          </a:p>
          <a:p>
            <a:r>
              <a:rPr lang="en-US" sz="4000" dirty="0" smtClean="0"/>
              <a:t>If you have these conditions call a technician for repair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Sprinkler System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54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50720"/>
            <a:ext cx="4724401" cy="371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6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Mother’s Day and Graduation Day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May 12, 1996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Approximately 06:10 am, a fraternity neighbor awoke, saw the smoke, and called in the fire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5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Annual Inspection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Record of the last inspection</a:t>
            </a:r>
          </a:p>
          <a:p>
            <a:r>
              <a:rPr lang="en-US" sz="4400" dirty="0" smtClean="0"/>
              <a:t>The system should have an inspection tag attached </a:t>
            </a:r>
          </a:p>
          <a:p>
            <a:endParaRPr lang="en-US" sz="4400" dirty="0" smtClean="0"/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809999"/>
            <a:ext cx="5448300" cy="217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33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Sprinklers </a:t>
            </a:r>
            <a:r>
              <a:rPr lang="en-US" sz="6000" dirty="0" err="1" smtClean="0"/>
              <a:t>cont</a:t>
            </a:r>
            <a:r>
              <a:rPr lang="en-US" sz="6000" dirty="0" smtClean="0"/>
              <a:t>…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Spare sprinkler heads in a box on the wall</a:t>
            </a:r>
          </a:p>
          <a:p>
            <a:r>
              <a:rPr lang="en-US" sz="4000" dirty="0" smtClean="0"/>
              <a:t>Sprinkler wrench to replace the sprinkler heads</a:t>
            </a:r>
          </a:p>
          <a:p>
            <a:r>
              <a:rPr lang="en-US" sz="4000" dirty="0" smtClean="0"/>
              <a:t>No storage or obstructions around the system</a:t>
            </a:r>
          </a:p>
          <a:p>
            <a:r>
              <a:rPr lang="en-US" sz="4000" dirty="0" smtClean="0"/>
              <a:t>The sprinkler room is labeled if not obvious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40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Fire Extinguishers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2989150" cy="419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29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Annual Inspection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 smtClean="0"/>
              <a:t>The pressure gauge needle should be in the green</a:t>
            </a:r>
            <a:endParaRPr lang="en-US" sz="4400" dirty="0"/>
          </a:p>
          <a:p>
            <a:pPr marL="0" indent="0">
              <a:buNone/>
            </a:pPr>
            <a:r>
              <a:rPr lang="en-US" sz="4400" dirty="0"/>
              <a:t>a</a:t>
            </a:r>
            <a:r>
              <a:rPr lang="en-US" sz="4400" dirty="0" smtClean="0"/>
              <a:t>rea</a:t>
            </a:r>
          </a:p>
          <a:p>
            <a:r>
              <a:rPr lang="en-US" sz="4400" dirty="0" smtClean="0"/>
              <a:t>The inspection tag should</a:t>
            </a:r>
          </a:p>
          <a:p>
            <a:pPr marL="0" indent="0">
              <a:buNone/>
            </a:pPr>
            <a:r>
              <a:rPr lang="en-US" sz="4400" dirty="0"/>
              <a:t>i</a:t>
            </a:r>
            <a:r>
              <a:rPr lang="en-US" sz="4400" dirty="0" smtClean="0"/>
              <a:t>ndicate date of inspection</a:t>
            </a:r>
          </a:p>
          <a:p>
            <a:r>
              <a:rPr lang="en-US" sz="4400" dirty="0" smtClean="0"/>
              <a:t>Shall be mounted</a:t>
            </a:r>
          </a:p>
          <a:p>
            <a:pPr marL="0" indent="0">
              <a:buNone/>
            </a:pPr>
            <a:endParaRPr lang="en-US" sz="44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339019"/>
            <a:ext cx="2133598" cy="366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91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Kitchen </a:t>
            </a:r>
            <a:r>
              <a:rPr lang="en-US" sz="6000" dirty="0"/>
              <a:t>S</a:t>
            </a:r>
            <a:r>
              <a:rPr lang="en-US" sz="6000" dirty="0" smtClean="0"/>
              <a:t>uppression </a:t>
            </a:r>
            <a:r>
              <a:rPr lang="en-US" sz="6000" dirty="0"/>
              <a:t>S</a:t>
            </a:r>
            <a:r>
              <a:rPr lang="en-US" sz="6000" dirty="0" smtClean="0"/>
              <a:t>ystem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8703"/>
          </a:xfrm>
        </p:spPr>
        <p:txBody>
          <a:bodyPr>
            <a:normAutofit/>
          </a:bodyPr>
          <a:lstStyle/>
          <a:p>
            <a:endParaRPr lang="en-US" sz="44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6781800" cy="391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3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Semi Annual Inspection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870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Requires inspection by a fire extinguisher company 2 times a year</a:t>
            </a:r>
          </a:p>
          <a:p>
            <a:r>
              <a:rPr lang="en-US" sz="4400" dirty="0" smtClean="0"/>
              <a:t>Must be tagged  on the manual pull station</a:t>
            </a:r>
          </a:p>
          <a:p>
            <a:r>
              <a:rPr lang="en-US" sz="4400" dirty="0" smtClean="0"/>
              <a:t>Cleaning schedule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7" y="4419599"/>
            <a:ext cx="2466975" cy="156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83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Exit and Emergency Lighting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8703"/>
          </a:xfrm>
        </p:spPr>
        <p:txBody>
          <a:bodyPr>
            <a:normAutofit/>
          </a:bodyPr>
          <a:lstStyle/>
          <a:p>
            <a:endParaRPr lang="en-US" sz="44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7" y="1752600"/>
            <a:ext cx="346903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048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9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Annual and Monthly Checks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870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Once a year the lights must be tested and drained down for 90 minutes</a:t>
            </a:r>
          </a:p>
          <a:p>
            <a:r>
              <a:rPr lang="en-US" sz="4400" dirty="0" smtClean="0"/>
              <a:t>Once a month they shall be tested to make sure they stay lighted on battery power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DOORS and Locks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8703"/>
          </a:xfrm>
        </p:spPr>
        <p:txBody>
          <a:bodyPr>
            <a:normAutofit/>
          </a:bodyPr>
          <a:lstStyle/>
          <a:p>
            <a:endParaRPr lang="en-US" sz="44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810000" cy="391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8417"/>
            <a:ext cx="3726544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709146"/>
            <a:ext cx="4038600" cy="195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08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Door Locks and Latches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870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All exit doors are to be self closing and free of obstructions</a:t>
            </a:r>
          </a:p>
          <a:p>
            <a:r>
              <a:rPr lang="en-US" sz="4400" dirty="0" smtClean="0"/>
              <a:t>CANNOT HAVE DOUBLE KEYED DEADBOLTS OR SLIDE BOLTS</a:t>
            </a:r>
          </a:p>
          <a:p>
            <a:r>
              <a:rPr lang="en-US" sz="4400" dirty="0" smtClean="0"/>
              <a:t>No locks are allowed on doors with panic hardware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U:\pictures\Phi Gamma Delta Fire pics\Phi Gamm smok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76" y="962918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43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Housekeeping/General Precautions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8703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 smtClean="0"/>
              <a:t>NO trash in Hallways or in Stairs</a:t>
            </a:r>
          </a:p>
          <a:p>
            <a:r>
              <a:rPr lang="en-US" sz="4400" dirty="0" smtClean="0"/>
              <a:t>No missing ceiling tiles</a:t>
            </a:r>
          </a:p>
          <a:p>
            <a:r>
              <a:rPr lang="en-US" sz="4400" dirty="0" smtClean="0"/>
              <a:t>No holes in sheetrock</a:t>
            </a:r>
          </a:p>
          <a:p>
            <a:r>
              <a:rPr lang="en-US" sz="4400" dirty="0" smtClean="0"/>
              <a:t>Clean fireplaces before use</a:t>
            </a:r>
          </a:p>
          <a:p>
            <a:r>
              <a:rPr lang="en-US" sz="4400" dirty="0" smtClean="0"/>
              <a:t>3 ft. clearance around gas appliances</a:t>
            </a:r>
          </a:p>
          <a:p>
            <a:r>
              <a:rPr lang="en-US" sz="4400" dirty="0" smtClean="0"/>
              <a:t>Clean out behind dryers (lint)</a:t>
            </a:r>
          </a:p>
          <a:p>
            <a:endParaRPr lang="en-US" sz="4400" dirty="0" smtClean="0"/>
          </a:p>
          <a:p>
            <a:endParaRPr lang="en-US" sz="44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71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Housekeeping cont.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8703"/>
          </a:xfrm>
        </p:spPr>
        <p:txBody>
          <a:bodyPr>
            <a:normAutofit fontScale="92500"/>
          </a:bodyPr>
          <a:lstStyle/>
          <a:p>
            <a:r>
              <a:rPr lang="en-US" sz="4400" dirty="0" smtClean="0"/>
              <a:t>No excessive storage around your house or at exits or under outside stairs</a:t>
            </a:r>
          </a:p>
          <a:p>
            <a:r>
              <a:rPr lang="en-US" sz="4400" dirty="0" smtClean="0"/>
              <a:t>Do all electrical outlets have faceplates</a:t>
            </a:r>
          </a:p>
          <a:p>
            <a:r>
              <a:rPr lang="en-US" sz="4400" dirty="0" smtClean="0"/>
              <a:t>Smoking items disposed of properly</a:t>
            </a:r>
          </a:p>
          <a:p>
            <a:endParaRPr lang="en-US" sz="4400" dirty="0" smtClean="0"/>
          </a:p>
          <a:p>
            <a:endParaRPr lang="en-US" sz="44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5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FDC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870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Is  your fire department connection to your sprinkler system visible and free of obstructions- bushes and trees</a:t>
            </a:r>
          </a:p>
          <a:p>
            <a:r>
              <a:rPr lang="en-US" sz="4400" dirty="0" smtClean="0"/>
              <a:t>Is your FDC Sign Visible!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7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FDC and Signage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8703"/>
          </a:xfrm>
        </p:spPr>
        <p:txBody>
          <a:bodyPr>
            <a:normAutofit/>
          </a:bodyPr>
          <a:lstStyle/>
          <a:p>
            <a:endParaRPr lang="en-US" sz="44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" y="1693545"/>
            <a:ext cx="25717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693544"/>
            <a:ext cx="2628900" cy="264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16405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64" y="3827369"/>
            <a:ext cx="24860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Can You Find the Violations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562600" cy="371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28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sz="6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7003144" cy="4572000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2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1" y="1295400"/>
            <a:ext cx="7315200" cy="465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1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sz="6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239001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40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0055" cy="1219200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Fire Extinguishers…</a:t>
            </a:r>
            <a:br>
              <a:rPr lang="en-US" sz="6000" dirty="0"/>
            </a:br>
            <a:r>
              <a:rPr lang="en-US" sz="6000" dirty="0"/>
              <a:t>PASS Method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4" y="1616425"/>
            <a:ext cx="2975106" cy="213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14" y="845820"/>
            <a:ext cx="2133600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55222"/>
            <a:ext cx="304800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14" y="3712110"/>
            <a:ext cx="2768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7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 FOR BEING THE HOUSE FIRE MARSHAL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410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91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43400" y="273051"/>
            <a:ext cx="4114800" cy="55943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Initial responding units found heavy smoke and fire conditions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Three occupants escaped the fire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fire crews attempted to enter the fraternity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U:\pictures\Phi Gamma Delta Fire pics\Phi Gamm Ladder sear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5045" r="6630" b="6337"/>
          <a:stretch/>
        </p:blipFill>
        <p:spPr bwMode="auto">
          <a:xfrm>
            <a:off x="115747" y="345989"/>
            <a:ext cx="4097559" cy="552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Questions?</a:t>
            </a:r>
          </a:p>
          <a:p>
            <a:pPr marL="0" indent="0" algn="ctr">
              <a:buNone/>
            </a:pPr>
            <a:endParaRPr lang="en-US" sz="6600" dirty="0"/>
          </a:p>
          <a:p>
            <a:pPr marL="0" indent="0" algn="ctr">
              <a:buNone/>
            </a:pPr>
            <a:r>
              <a:rPr lang="en-US" sz="6600" dirty="0" smtClean="0"/>
              <a:t>Concerns?</a:t>
            </a:r>
            <a:endParaRPr lang="en-US" sz="66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8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53401" cy="7937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Loss of Life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75050" y="1219201"/>
            <a:ext cx="5111750" cy="4343399"/>
          </a:xfrm>
        </p:spPr>
        <p:txBody>
          <a:bodyPr>
            <a:normAutofit fontScale="92500"/>
          </a:bodyPr>
          <a:lstStyle/>
          <a:p>
            <a:pPr marL="285750" indent="-285750"/>
            <a:r>
              <a:rPr lang="en-US" sz="3600" dirty="0" smtClean="0">
                <a:solidFill>
                  <a:srgbClr val="FF0000"/>
                </a:solidFill>
              </a:rPr>
              <a:t>Five </a:t>
            </a:r>
            <a:r>
              <a:rPr lang="en-US" sz="3600" dirty="0">
                <a:solidFill>
                  <a:srgbClr val="FF0000"/>
                </a:solidFill>
              </a:rPr>
              <a:t>Students lost their </a:t>
            </a:r>
            <a:r>
              <a:rPr lang="en-US" sz="3600" dirty="0" smtClean="0">
                <a:solidFill>
                  <a:srgbClr val="FF0000"/>
                </a:solidFill>
              </a:rPr>
              <a:t>lives</a:t>
            </a:r>
          </a:p>
          <a:p>
            <a:pPr marL="285750" indent="-285750"/>
            <a:r>
              <a:rPr lang="en-US" sz="3600" dirty="0" smtClean="0">
                <a:solidFill>
                  <a:srgbClr val="FF0000"/>
                </a:solidFill>
              </a:rPr>
              <a:t>Three students injured, one critically</a:t>
            </a:r>
            <a:endParaRPr lang="en-US" sz="3600" dirty="0">
              <a:solidFill>
                <a:srgbClr val="FF0000"/>
              </a:solidFill>
            </a:endParaRPr>
          </a:p>
          <a:p>
            <a:pPr marL="285750" indent="-285750"/>
            <a:r>
              <a:rPr lang="en-US" sz="3600" dirty="0">
                <a:solidFill>
                  <a:srgbClr val="FF0000"/>
                </a:solidFill>
              </a:rPr>
              <a:t>Fire most likely attributed to improperly extinguished smoking materials placed in trash can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990601" y="228600"/>
            <a:ext cx="1647863" cy="5897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2" y="0"/>
            <a:ext cx="1647862" cy="598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7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5562600" cy="762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Loss of Life</a:t>
            </a:r>
            <a:endParaRPr lang="en-US" sz="5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228600"/>
            <a:ext cx="7191859" cy="556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4" b="29069"/>
          <a:stretch/>
        </p:blipFill>
        <p:spPr bwMode="auto">
          <a:xfrm>
            <a:off x="-1" y="5988903"/>
            <a:ext cx="4156757" cy="8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65694"/>
            <a:ext cx="1066800" cy="11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56757" y="5988903"/>
            <a:ext cx="3913187" cy="8690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effectLst/>
                <a:latin typeface="Sylfaen" pitchFamily="18" charset="0"/>
                <a:cs typeface="Arial" pitchFamily="34" charset="0"/>
              </a:rPr>
              <a:t>Greek Life Fire Inspection Program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1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THE FIRE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sz="4400" dirty="0"/>
              <a:t>COMMON CAUSES OF FIRES IN STUDENT RESIDENCES</a:t>
            </a:r>
          </a:p>
          <a:p>
            <a:r>
              <a:rPr lang="en-US" sz="4400" dirty="0"/>
              <a:t>            ( on and off campus )</a:t>
            </a:r>
          </a:p>
          <a:p>
            <a:r>
              <a:rPr lang="en-US" sz="4400" dirty="0"/>
              <a:t>Inappropriately Discarded Smoking Materials</a:t>
            </a:r>
          </a:p>
          <a:p>
            <a:r>
              <a:rPr lang="en-US" sz="4400" dirty="0"/>
              <a:t>Falling Asleep While </a:t>
            </a:r>
            <a:r>
              <a:rPr lang="en-US" sz="4400" dirty="0" smtClean="0"/>
              <a:t>Smoking</a:t>
            </a:r>
          </a:p>
          <a:p>
            <a:r>
              <a:rPr lang="en-US" sz="4400" dirty="0"/>
              <a:t>Ignited Materials Left </a:t>
            </a:r>
            <a:r>
              <a:rPr lang="en-US" sz="4400" dirty="0" smtClean="0"/>
              <a:t>Unattended</a:t>
            </a:r>
          </a:p>
          <a:p>
            <a:r>
              <a:rPr lang="en-US" sz="4400" dirty="0"/>
              <a:t>Inadequate Control Of An Open </a:t>
            </a:r>
            <a:r>
              <a:rPr lang="en-US" sz="4400" dirty="0" smtClean="0"/>
              <a:t>Flame</a:t>
            </a:r>
          </a:p>
          <a:p>
            <a:r>
              <a:rPr lang="en-US" sz="4400" dirty="0"/>
              <a:t>Combustible Material Too Close To A Heating </a:t>
            </a:r>
            <a:r>
              <a:rPr lang="en-US" sz="4400" dirty="0" smtClean="0"/>
              <a:t>Element</a:t>
            </a:r>
          </a:p>
          <a:p>
            <a:r>
              <a:rPr lang="en-US" sz="4400" dirty="0"/>
              <a:t>Improper </a:t>
            </a:r>
            <a:r>
              <a:rPr lang="en-US" sz="4400" dirty="0" smtClean="0"/>
              <a:t>Cooking, Burning </a:t>
            </a:r>
            <a:r>
              <a:rPr lang="en-US" sz="4400" dirty="0"/>
              <a:t>food </a:t>
            </a:r>
            <a:r>
              <a:rPr lang="en-US" sz="4400" dirty="0" smtClean="0"/>
              <a:t>items</a:t>
            </a:r>
          </a:p>
          <a:p>
            <a:r>
              <a:rPr lang="en-US" sz="4400" dirty="0"/>
              <a:t>Overloaded Electrical Outlets</a:t>
            </a:r>
          </a:p>
        </p:txBody>
      </p:sp>
    </p:spTree>
    <p:extLst>
      <p:ext uri="{BB962C8B-B14F-4D97-AF65-F5344CB8AC3E}">
        <p14:creationId xmlns:p14="http://schemas.microsoft.com/office/powerpoint/2010/main" val="242865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CHFD Expectations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 smtClean="0"/>
              <a:t>Sign up for drill/inspection today</a:t>
            </a:r>
          </a:p>
          <a:p>
            <a:r>
              <a:rPr lang="en-US" sz="4400" dirty="0" smtClean="0"/>
              <a:t>Every F.M. will have completed their self inspection (Greek Life website)</a:t>
            </a:r>
          </a:p>
          <a:p>
            <a:r>
              <a:rPr lang="en-US" sz="4400" dirty="0" smtClean="0"/>
              <a:t>Meet us on time for the drill and inspection</a:t>
            </a:r>
          </a:p>
          <a:p>
            <a:r>
              <a:rPr lang="en-US" sz="4400" dirty="0" smtClean="0"/>
              <a:t>Unannounced drill-tell no one</a:t>
            </a:r>
          </a:p>
          <a:p>
            <a:r>
              <a:rPr lang="en-US" sz="4400" dirty="0" smtClean="0"/>
              <a:t>Make sure all occupants are out of the house during drill</a:t>
            </a:r>
          </a:p>
          <a:p>
            <a:r>
              <a:rPr lang="en-US" sz="4400" dirty="0" smtClean="0"/>
              <a:t>Have all keys for locked doors</a:t>
            </a:r>
          </a:p>
          <a:p>
            <a:r>
              <a:rPr lang="en-US" sz="4400" dirty="0" smtClean="0"/>
              <a:t>If violation exist, schedule follow up time</a:t>
            </a:r>
          </a:p>
          <a:p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682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1301</Words>
  <Application>Microsoft Office PowerPoint</Application>
  <PresentationFormat>On-screen Show (4:3)</PresentationFormat>
  <Paragraphs>222</Paragraphs>
  <Slides>50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Fire Safety in Fraternities and Sororities Chapel Hill Fire Department Inspections Program </vt:lpstr>
      <vt:lpstr>PURPOSE: “YOUR SAFETY”</vt:lpstr>
      <vt:lpstr>Mother’s Day and Graduation Day  May 12, 1996</vt:lpstr>
      <vt:lpstr>PowerPoint Presentation</vt:lpstr>
      <vt:lpstr>PowerPoint Presentation</vt:lpstr>
      <vt:lpstr>Loss of Life</vt:lpstr>
      <vt:lpstr>Loss of Life</vt:lpstr>
      <vt:lpstr>THE FIRE PROBLEM</vt:lpstr>
      <vt:lpstr>CHFD Expectations</vt:lpstr>
      <vt:lpstr>Parties and Social Events</vt:lpstr>
      <vt:lpstr>Parties and Social Events</vt:lpstr>
      <vt:lpstr>Parties and Social Events</vt:lpstr>
      <vt:lpstr>Parties and Social Events</vt:lpstr>
      <vt:lpstr>Parties and Social Events</vt:lpstr>
      <vt:lpstr>Parties and Social Events</vt:lpstr>
      <vt:lpstr>Parties and Social Events</vt:lpstr>
      <vt:lpstr>Parties and Social Events</vt:lpstr>
      <vt:lpstr>Parties and Social Events</vt:lpstr>
      <vt:lpstr>Parties and Social Events</vt:lpstr>
      <vt:lpstr>Parties and Social Events</vt:lpstr>
      <vt:lpstr>Parties and Social Events</vt:lpstr>
      <vt:lpstr>Parties and Social Events</vt:lpstr>
      <vt:lpstr>Violation/Citations</vt:lpstr>
      <vt:lpstr>WE WILL ADDRESS ALMOST EVERYTHING NEEDED FOR YOU TO HAVE A GREAT INSPECTION WITH NO VIOLATIONS</vt:lpstr>
      <vt:lpstr>FIRE SAFETY EQUIPMENT</vt:lpstr>
      <vt:lpstr>HOUSEKEEPING</vt:lpstr>
      <vt:lpstr>Fire alarm system</vt:lpstr>
      <vt:lpstr>Annual Inspection</vt:lpstr>
      <vt:lpstr>Sprinkler System</vt:lpstr>
      <vt:lpstr>Annual Inspection</vt:lpstr>
      <vt:lpstr>Sprinklers cont…</vt:lpstr>
      <vt:lpstr>Fire Extinguishers</vt:lpstr>
      <vt:lpstr>Annual Inspection</vt:lpstr>
      <vt:lpstr>Kitchen Suppression System</vt:lpstr>
      <vt:lpstr>Semi Annual Inspection</vt:lpstr>
      <vt:lpstr>Exit and Emergency Lighting</vt:lpstr>
      <vt:lpstr>Annual and Monthly Checks</vt:lpstr>
      <vt:lpstr>DOORS and Locks</vt:lpstr>
      <vt:lpstr>Door Locks and Latches</vt:lpstr>
      <vt:lpstr>Housekeeping/General Precautions</vt:lpstr>
      <vt:lpstr>Housekeeping cont.</vt:lpstr>
      <vt:lpstr>FDC</vt:lpstr>
      <vt:lpstr>FDC and Signage</vt:lpstr>
      <vt:lpstr>Can You Find the Violations</vt:lpstr>
      <vt:lpstr>PowerPoint Presentation</vt:lpstr>
      <vt:lpstr>PowerPoint Presentation</vt:lpstr>
      <vt:lpstr>PowerPoint Presentation</vt:lpstr>
      <vt:lpstr>Fire Extinguishers… PASS Method</vt:lpstr>
      <vt:lpstr>THANK YOU FOR BEING THE HOUSE FIRE MARSHAL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Dace Bergen</dc:creator>
  <cp:lastModifiedBy>  </cp:lastModifiedBy>
  <cp:revision>52</cp:revision>
  <cp:lastPrinted>2012-08-29T14:43:40Z</cp:lastPrinted>
  <dcterms:created xsi:type="dcterms:W3CDTF">2012-08-23T14:56:11Z</dcterms:created>
  <dcterms:modified xsi:type="dcterms:W3CDTF">2012-08-30T17:42:14Z</dcterms:modified>
</cp:coreProperties>
</file>